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00" r:id="rId2"/>
    <p:sldId id="272" r:id="rId3"/>
    <p:sldId id="256" r:id="rId4"/>
    <p:sldId id="259" r:id="rId5"/>
    <p:sldId id="260" r:id="rId6"/>
    <p:sldId id="267" r:id="rId7"/>
    <p:sldId id="268" r:id="rId8"/>
    <p:sldId id="301" r:id="rId9"/>
    <p:sldId id="309" r:id="rId10"/>
    <p:sldId id="310" r:id="rId11"/>
    <p:sldId id="269" r:id="rId12"/>
    <p:sldId id="311" r:id="rId13"/>
    <p:sldId id="276" r:id="rId14"/>
    <p:sldId id="289" r:id="rId15"/>
    <p:sldId id="291" r:id="rId16"/>
    <p:sldId id="292" r:id="rId17"/>
    <p:sldId id="293" r:id="rId18"/>
    <p:sldId id="294" r:id="rId19"/>
    <p:sldId id="290" r:id="rId20"/>
    <p:sldId id="282" r:id="rId21"/>
    <p:sldId id="281" r:id="rId22"/>
    <p:sldId id="288" r:id="rId23"/>
    <p:sldId id="283" r:id="rId24"/>
    <p:sldId id="286" r:id="rId25"/>
    <p:sldId id="295" r:id="rId26"/>
    <p:sldId id="296" r:id="rId27"/>
    <p:sldId id="297" r:id="rId28"/>
    <p:sldId id="298" r:id="rId29"/>
    <p:sldId id="270" r:id="rId30"/>
    <p:sldId id="299" r:id="rId31"/>
    <p:sldId id="303" r:id="rId32"/>
    <p:sldId id="304" r:id="rId33"/>
    <p:sldId id="305" r:id="rId34"/>
    <p:sldId id="306" r:id="rId35"/>
    <p:sldId id="307" r:id="rId36"/>
    <p:sldId id="271" r:id="rId37"/>
    <p:sldId id="278" r:id="rId38"/>
    <p:sldId id="308"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3ABB517-B6DA-4B44-9E06-C8DA0FD2F974}">
          <p14:sldIdLst>
            <p14:sldId id="300"/>
          </p14:sldIdLst>
        </p14:section>
        <p14:section name="Summary Section" id="{5355BD5E-8056-4DE8-AAA1-FF686727B212}">
          <p14:sldIdLst>
            <p14:sldId id="272"/>
          </p14:sldIdLst>
        </p14:section>
        <p14:section name="Section 1" id="{A050C5E2-C7F9-4A73-B7D1-2E34A6F014FA}">
          <p14:sldIdLst>
            <p14:sldId id="256"/>
            <p14:sldId id="259"/>
            <p14:sldId id="260"/>
            <p14:sldId id="267"/>
            <p14:sldId id="268"/>
            <p14:sldId id="301"/>
            <p14:sldId id="309"/>
            <p14:sldId id="310"/>
          </p14:sldIdLst>
        </p14:section>
        <p14:section name="Section 2" id="{0F965D0F-9F93-4012-975B-C284A489B264}">
          <p14:sldIdLst>
            <p14:sldId id="269"/>
            <p14:sldId id="311"/>
            <p14:sldId id="276"/>
            <p14:sldId id="289"/>
            <p14:sldId id="291"/>
            <p14:sldId id="292"/>
            <p14:sldId id="293"/>
            <p14:sldId id="294"/>
            <p14:sldId id="290"/>
            <p14:sldId id="282"/>
            <p14:sldId id="281"/>
            <p14:sldId id="288"/>
            <p14:sldId id="283"/>
            <p14:sldId id="286"/>
            <p14:sldId id="295"/>
            <p14:sldId id="296"/>
            <p14:sldId id="297"/>
            <p14:sldId id="298"/>
          </p14:sldIdLst>
        </p14:section>
        <p14:section name="Section 3" id="{161F531A-9E25-4788-98E4-C685115CF7FE}">
          <p14:sldIdLst>
            <p14:sldId id="270"/>
            <p14:sldId id="299"/>
            <p14:sldId id="303"/>
            <p14:sldId id="304"/>
            <p14:sldId id="305"/>
            <p14:sldId id="306"/>
            <p14:sldId id="307"/>
          </p14:sldIdLst>
        </p14:section>
        <p14:section name="Section 4" id="{92FEF8AC-1733-49AA-BFEC-50DB4C7C92F8}">
          <p14:sldIdLst>
            <p14:sldId id="271"/>
            <p14:sldId id="278"/>
            <p14:sldId id="308"/>
          </p14:sldIdLst>
        </p14:section>
      </p14:sectionLst>
    </p:ext>
    <p:ext uri="{EFAFB233-063F-42B5-8137-9DF3F51BA10A}">
      <p15:sldGuideLst xmlns:p15="http://schemas.microsoft.com/office/powerpoint/2012/main">
        <p15:guide id="1" orient="horz" pos="2183" userDrawn="1">
          <p15:clr>
            <a:srgbClr val="A4A3A4"/>
          </p15:clr>
        </p15:guide>
        <p15:guide id="2" pos="386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4057"/>
    <a:srgbClr val="000500"/>
    <a:srgbClr val="16608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ACE5C90-E192-47E6-AAF8-316F1D119489}" v="3750" dt="2023-08-25T17:03:46.4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350" autoAdjust="0"/>
    <p:restoredTop sz="94660"/>
  </p:normalViewPr>
  <p:slideViewPr>
    <p:cSldViewPr snapToGrid="0">
      <p:cViewPr varScale="1">
        <p:scale>
          <a:sx n="93" d="100"/>
          <a:sy n="93" d="100"/>
        </p:scale>
        <p:origin x="701" y="86"/>
      </p:cViewPr>
      <p:guideLst>
        <p:guide orient="horz" pos="2183"/>
        <p:guide pos="386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zarina Frostine" userId="147cd49ad833dd9a" providerId="LiveId" clId="{5ACE5C90-E192-47E6-AAF8-316F1D119489}"/>
    <pc:docChg chg="undo custSel addSld delSld modSld addSection delSection modSection">
      <pc:chgData name="Czarina Frostine" userId="147cd49ad833dd9a" providerId="LiveId" clId="{5ACE5C90-E192-47E6-AAF8-316F1D119489}" dt="2023-08-25T17:07:56.311" v="14105" actId="47"/>
      <pc:docMkLst>
        <pc:docMk/>
      </pc:docMkLst>
      <pc:sldChg chg="addSp modSp add mod modTransition setBg">
        <pc:chgData name="Czarina Frostine" userId="147cd49ad833dd9a" providerId="LiveId" clId="{5ACE5C90-E192-47E6-AAF8-316F1D119489}" dt="2023-08-25T08:53:23.350" v="12253"/>
        <pc:sldMkLst>
          <pc:docMk/>
          <pc:sldMk cId="3760288082" sldId="256"/>
        </pc:sldMkLst>
        <pc:spChg chg="add mod">
          <ac:chgData name="Czarina Frostine" userId="147cd49ad833dd9a" providerId="LiveId" clId="{5ACE5C90-E192-47E6-AAF8-316F1D119489}" dt="2023-08-22T11:34:49.341" v="5305" actId="1076"/>
          <ac:spMkLst>
            <pc:docMk/>
            <pc:sldMk cId="3760288082" sldId="256"/>
            <ac:spMk id="4" creationId="{9D9D8789-C133-1FA8-2567-720B3C3AF9B5}"/>
          </ac:spMkLst>
        </pc:spChg>
        <pc:spChg chg="mod ord">
          <ac:chgData name="Czarina Frostine" userId="147cd49ad833dd9a" providerId="LiveId" clId="{5ACE5C90-E192-47E6-AAF8-316F1D119489}" dt="2023-08-22T11:34:30.938" v="5303" actId="1076"/>
          <ac:spMkLst>
            <pc:docMk/>
            <pc:sldMk cId="3760288082" sldId="256"/>
            <ac:spMk id="17" creationId="{FC4E29E3-ED14-06D3-29B9-BBA1CE685900}"/>
          </ac:spMkLst>
        </pc:spChg>
        <pc:picChg chg="add mod">
          <ac:chgData name="Czarina Frostine" userId="147cd49ad833dd9a" providerId="LiveId" clId="{5ACE5C90-E192-47E6-AAF8-316F1D119489}" dt="2023-08-22T11:34:25.348" v="5302"/>
          <ac:picMkLst>
            <pc:docMk/>
            <pc:sldMk cId="3760288082" sldId="256"/>
            <ac:picMk id="3" creationId="{5DA1775C-9D97-D3FC-6589-C4CA89370E78}"/>
          </ac:picMkLst>
        </pc:picChg>
      </pc:sldChg>
      <pc:sldChg chg="addSp delSp modSp del mod setBg">
        <pc:chgData name="Czarina Frostine" userId="147cd49ad833dd9a" providerId="LiveId" clId="{5ACE5C90-E192-47E6-AAF8-316F1D119489}" dt="2023-08-22T11:31:40.763" v="5259" actId="2696"/>
        <pc:sldMkLst>
          <pc:docMk/>
          <pc:sldMk cId="3842125227" sldId="256"/>
        </pc:sldMkLst>
        <pc:spChg chg="del">
          <ac:chgData name="Czarina Frostine" userId="147cd49ad833dd9a" providerId="LiveId" clId="{5ACE5C90-E192-47E6-AAF8-316F1D119489}" dt="2023-08-19T13:15:10.081" v="0" actId="478"/>
          <ac:spMkLst>
            <pc:docMk/>
            <pc:sldMk cId="3842125227" sldId="256"/>
            <ac:spMk id="2" creationId="{A728B6FD-22DA-3FAD-FF7B-C410D977B10B}"/>
          </ac:spMkLst>
        </pc:spChg>
        <pc:spChg chg="del">
          <ac:chgData name="Czarina Frostine" userId="147cd49ad833dd9a" providerId="LiveId" clId="{5ACE5C90-E192-47E6-AAF8-316F1D119489}" dt="2023-08-19T13:15:25.602" v="2" actId="478"/>
          <ac:spMkLst>
            <pc:docMk/>
            <pc:sldMk cId="3842125227" sldId="256"/>
            <ac:spMk id="3" creationId="{0CB50BF7-6A0E-DEE1-6302-AB77779C132E}"/>
          </ac:spMkLst>
        </pc:spChg>
        <pc:spChg chg="add del mod">
          <ac:chgData name="Czarina Frostine" userId="147cd49ad833dd9a" providerId="LiveId" clId="{5ACE5C90-E192-47E6-AAF8-316F1D119489}" dt="2023-08-19T15:49:10.255" v="681" actId="478"/>
          <ac:spMkLst>
            <pc:docMk/>
            <pc:sldMk cId="3842125227" sldId="256"/>
            <ac:spMk id="4" creationId="{F583B0B7-CB76-B481-5706-ADD2CBEF7FA4}"/>
          </ac:spMkLst>
        </pc:spChg>
        <pc:spChg chg="add del mod ord">
          <ac:chgData name="Czarina Frostine" userId="147cd49ad833dd9a" providerId="LiveId" clId="{5ACE5C90-E192-47E6-AAF8-316F1D119489}" dt="2023-08-19T15:57:45.292" v="696"/>
          <ac:spMkLst>
            <pc:docMk/>
            <pc:sldMk cId="3842125227" sldId="256"/>
            <ac:spMk id="5" creationId="{099F9F7C-58BD-1622-46C3-F772A21B9111}"/>
          </ac:spMkLst>
        </pc:spChg>
        <pc:spChg chg="add del">
          <ac:chgData name="Czarina Frostine" userId="147cd49ad833dd9a" providerId="LiveId" clId="{5ACE5C90-E192-47E6-AAF8-316F1D119489}" dt="2023-08-19T15:57:45.292" v="696"/>
          <ac:spMkLst>
            <pc:docMk/>
            <pc:sldMk cId="3842125227" sldId="256"/>
            <ac:spMk id="6" creationId="{D878C4B3-4954-041D-413F-E00ABFF31D86}"/>
          </ac:spMkLst>
        </pc:spChg>
        <pc:spChg chg="del mod">
          <ac:chgData name="Czarina Frostine" userId="147cd49ad833dd9a" providerId="LiveId" clId="{5ACE5C90-E192-47E6-AAF8-316F1D119489}" dt="2023-08-19T16:09:23.287" v="698" actId="478"/>
          <ac:spMkLst>
            <pc:docMk/>
            <pc:sldMk cId="3842125227" sldId="256"/>
            <ac:spMk id="7" creationId="{5AC1A972-4C25-499F-ED18-38BA6B4C908B}"/>
          </ac:spMkLst>
        </pc:spChg>
        <pc:spChg chg="add del mod">
          <ac:chgData name="Czarina Frostine" userId="147cd49ad833dd9a" providerId="LiveId" clId="{5ACE5C90-E192-47E6-AAF8-316F1D119489}" dt="2023-08-19T15:49:05.402" v="679" actId="478"/>
          <ac:spMkLst>
            <pc:docMk/>
            <pc:sldMk cId="3842125227" sldId="256"/>
            <ac:spMk id="8" creationId="{50EE7599-21A0-9C40-F2DC-49A2CDB83C4E}"/>
          </ac:spMkLst>
        </pc:spChg>
        <pc:spChg chg="add del mod">
          <ac:chgData name="Czarina Frostine" userId="147cd49ad833dd9a" providerId="LiveId" clId="{5ACE5C90-E192-47E6-AAF8-316F1D119489}" dt="2023-08-19T13:35:26.491" v="118"/>
          <ac:spMkLst>
            <pc:docMk/>
            <pc:sldMk cId="3842125227" sldId="256"/>
            <ac:spMk id="9" creationId="{8327C4B5-CCE0-E1F4-A06F-C87C646DB203}"/>
          </ac:spMkLst>
        </pc:spChg>
        <pc:spChg chg="add del mod ord">
          <ac:chgData name="Czarina Frostine" userId="147cd49ad833dd9a" providerId="LiveId" clId="{5ACE5C90-E192-47E6-AAF8-316F1D119489}" dt="2023-08-19T13:35:26.491" v="118"/>
          <ac:spMkLst>
            <pc:docMk/>
            <pc:sldMk cId="3842125227" sldId="256"/>
            <ac:spMk id="10" creationId="{68CD395F-7F37-4946-0604-0C2AC58B0D8A}"/>
          </ac:spMkLst>
        </pc:spChg>
        <pc:spChg chg="add mod">
          <ac:chgData name="Czarina Frostine" userId="147cd49ad833dd9a" providerId="LiveId" clId="{5ACE5C90-E192-47E6-AAF8-316F1D119489}" dt="2023-08-19T13:33:06.601" v="110" actId="571"/>
          <ac:spMkLst>
            <pc:docMk/>
            <pc:sldMk cId="3842125227" sldId="256"/>
            <ac:spMk id="11" creationId="{B0803AD2-133D-32AE-C784-88BD22555482}"/>
          </ac:spMkLst>
        </pc:spChg>
        <pc:spChg chg="add mod">
          <ac:chgData name="Czarina Frostine" userId="147cd49ad833dd9a" providerId="LiveId" clId="{5ACE5C90-E192-47E6-AAF8-316F1D119489}" dt="2023-08-19T13:33:06.601" v="110" actId="571"/>
          <ac:spMkLst>
            <pc:docMk/>
            <pc:sldMk cId="3842125227" sldId="256"/>
            <ac:spMk id="12" creationId="{F138CC92-6055-5D84-462A-417E76B728DA}"/>
          </ac:spMkLst>
        </pc:spChg>
        <pc:spChg chg="del mod">
          <ac:chgData name="Czarina Frostine" userId="147cd49ad833dd9a" providerId="LiveId" clId="{5ACE5C90-E192-47E6-AAF8-316F1D119489}" dt="2023-08-19T15:49:02.841" v="678" actId="478"/>
          <ac:spMkLst>
            <pc:docMk/>
            <pc:sldMk cId="3842125227" sldId="256"/>
            <ac:spMk id="13" creationId="{24034872-2A99-1DA9-FA53-1C3B26AB008E}"/>
          </ac:spMkLst>
        </pc:spChg>
        <pc:spChg chg="add mod">
          <ac:chgData name="Czarina Frostine" userId="147cd49ad833dd9a" providerId="LiveId" clId="{5ACE5C90-E192-47E6-AAF8-316F1D119489}" dt="2023-08-21T18:00:38.370" v="831" actId="1076"/>
          <ac:spMkLst>
            <pc:docMk/>
            <pc:sldMk cId="3842125227" sldId="256"/>
            <ac:spMk id="17" creationId="{FC4E29E3-ED14-06D3-29B9-BBA1CE685900}"/>
          </ac:spMkLst>
        </pc:spChg>
        <pc:picChg chg="add del mod ord">
          <ac:chgData name="Czarina Frostine" userId="147cd49ad833dd9a" providerId="LiveId" clId="{5ACE5C90-E192-47E6-AAF8-316F1D119489}" dt="2023-08-19T15:48:59.591" v="677" actId="478"/>
          <ac:picMkLst>
            <pc:docMk/>
            <pc:sldMk cId="3842125227" sldId="256"/>
            <ac:picMk id="3" creationId="{A7B8BD3D-8CC3-5245-2C67-A4525EE612CA}"/>
          </ac:picMkLst>
        </pc:picChg>
        <pc:picChg chg="add del mod">
          <ac:chgData name="Czarina Frostine" userId="147cd49ad833dd9a" providerId="LiveId" clId="{5ACE5C90-E192-47E6-AAF8-316F1D119489}" dt="2023-08-19T13:20:56.494" v="15" actId="931"/>
          <ac:picMkLst>
            <pc:docMk/>
            <pc:sldMk cId="3842125227" sldId="256"/>
            <ac:picMk id="5" creationId="{6D288D63-1C61-2063-2595-D6F4A4D79EFF}"/>
          </ac:picMkLst>
        </pc:picChg>
        <pc:picChg chg="add del mod">
          <ac:chgData name="Czarina Frostine" userId="147cd49ad833dd9a" providerId="LiveId" clId="{5ACE5C90-E192-47E6-AAF8-316F1D119489}" dt="2023-08-19T13:40:00.294" v="645" actId="478"/>
          <ac:picMkLst>
            <pc:docMk/>
            <pc:sldMk cId="3842125227" sldId="256"/>
            <ac:picMk id="7" creationId="{E825484A-643C-1BC9-AACC-8601DC2E2171}"/>
          </ac:picMkLst>
        </pc:picChg>
        <pc:picChg chg="add del mod">
          <ac:chgData name="Czarina Frostine" userId="147cd49ad833dd9a" providerId="LiveId" clId="{5ACE5C90-E192-47E6-AAF8-316F1D119489}" dt="2023-08-21T06:30:57.561" v="701" actId="478"/>
          <ac:picMkLst>
            <pc:docMk/>
            <pc:sldMk cId="3842125227" sldId="256"/>
            <ac:picMk id="10" creationId="{2C560B35-E8C1-30F1-633A-C3CF6ED7701A}"/>
          </ac:picMkLst>
        </pc:picChg>
        <pc:picChg chg="add del mod">
          <ac:chgData name="Czarina Frostine" userId="147cd49ad833dd9a" providerId="LiveId" clId="{5ACE5C90-E192-47E6-AAF8-316F1D119489}" dt="2023-08-22T10:18:48.043" v="4482" actId="478"/>
          <ac:picMkLst>
            <pc:docMk/>
            <pc:sldMk cId="3842125227" sldId="256"/>
            <ac:picMk id="12" creationId="{08C96A63-085C-ECCF-54FB-42C08E52055A}"/>
          </ac:picMkLst>
        </pc:picChg>
        <pc:picChg chg="add del mod ord">
          <ac:chgData name="Czarina Frostine" userId="147cd49ad833dd9a" providerId="LiveId" clId="{5ACE5C90-E192-47E6-AAF8-316F1D119489}" dt="2023-08-19T15:47:51.599" v="661" actId="478"/>
          <ac:picMkLst>
            <pc:docMk/>
            <pc:sldMk cId="3842125227" sldId="256"/>
            <ac:picMk id="15" creationId="{839A3BFF-B9E0-492D-454D-FE26B6AC6599}"/>
          </ac:picMkLst>
        </pc:picChg>
        <pc:picChg chg="add del mod">
          <ac:chgData name="Czarina Frostine" userId="147cd49ad833dd9a" providerId="LiveId" clId="{5ACE5C90-E192-47E6-AAF8-316F1D119489}" dt="2023-08-22T10:18:47.106" v="4481" actId="478"/>
          <ac:picMkLst>
            <pc:docMk/>
            <pc:sldMk cId="3842125227" sldId="256"/>
            <ac:picMk id="16" creationId="{48B6FE95-12C9-DD07-7C61-156C114CDAAD}"/>
          </ac:picMkLst>
        </pc:picChg>
      </pc:sldChg>
      <pc:sldChg chg="delSp add del mod setBg">
        <pc:chgData name="Czarina Frostine" userId="147cd49ad833dd9a" providerId="LiveId" clId="{5ACE5C90-E192-47E6-AAF8-316F1D119489}" dt="2023-08-22T10:07:57.741" v="4380" actId="47"/>
        <pc:sldMkLst>
          <pc:docMk/>
          <pc:sldMk cId="529229368" sldId="257"/>
        </pc:sldMkLst>
        <pc:spChg chg="del">
          <ac:chgData name="Czarina Frostine" userId="147cd49ad833dd9a" providerId="LiveId" clId="{5ACE5C90-E192-47E6-AAF8-316F1D119489}" dt="2023-08-19T13:15:30.187" v="3" actId="478"/>
          <ac:spMkLst>
            <pc:docMk/>
            <pc:sldMk cId="529229368" sldId="257"/>
            <ac:spMk id="3" creationId="{0CB50BF7-6A0E-DEE1-6302-AB77779C132E}"/>
          </ac:spMkLst>
        </pc:spChg>
      </pc:sldChg>
      <pc:sldChg chg="addSp delSp modSp add del mod">
        <pc:chgData name="Czarina Frostine" userId="147cd49ad833dd9a" providerId="LiveId" clId="{5ACE5C90-E192-47E6-AAF8-316F1D119489}" dt="2023-08-22T09:23:25.079" v="2984" actId="47"/>
        <pc:sldMkLst>
          <pc:docMk/>
          <pc:sldMk cId="1144134897" sldId="258"/>
        </pc:sldMkLst>
        <pc:spChg chg="del">
          <ac:chgData name="Czarina Frostine" userId="147cd49ad833dd9a" providerId="LiveId" clId="{5ACE5C90-E192-47E6-AAF8-316F1D119489}" dt="2023-08-19T13:15:37.836" v="5" actId="478"/>
          <ac:spMkLst>
            <pc:docMk/>
            <pc:sldMk cId="1144134897" sldId="258"/>
            <ac:spMk id="3" creationId="{0CB50BF7-6A0E-DEE1-6302-AB77779C132E}"/>
          </ac:spMkLst>
        </pc:spChg>
        <pc:picChg chg="add mod">
          <ac:chgData name="Czarina Frostine" userId="147cd49ad833dd9a" providerId="LiveId" clId="{5ACE5C90-E192-47E6-AAF8-316F1D119489}" dt="2023-08-22T09:04:38.973" v="1736" actId="14100"/>
          <ac:picMkLst>
            <pc:docMk/>
            <pc:sldMk cId="1144134897" sldId="258"/>
            <ac:picMk id="3" creationId="{E032D233-13E6-E949-9D93-29FFCDF48C80}"/>
          </ac:picMkLst>
        </pc:picChg>
      </pc:sldChg>
      <pc:sldChg chg="addSp delSp modSp add mod modTransition setBg">
        <pc:chgData name="Czarina Frostine" userId="147cd49ad833dd9a" providerId="LiveId" clId="{5ACE5C90-E192-47E6-AAF8-316F1D119489}" dt="2023-08-25T08:53:36.482" v="12255"/>
        <pc:sldMkLst>
          <pc:docMk/>
          <pc:sldMk cId="3836278624" sldId="259"/>
        </pc:sldMkLst>
        <pc:spChg chg="add del mod">
          <ac:chgData name="Czarina Frostine" userId="147cd49ad833dd9a" providerId="LiveId" clId="{5ACE5C90-E192-47E6-AAF8-316F1D119489}" dt="2023-08-22T10:18:33.521" v="4480" actId="478"/>
          <ac:spMkLst>
            <pc:docMk/>
            <pc:sldMk cId="3836278624" sldId="259"/>
            <ac:spMk id="6" creationId="{415E1087-E011-67F7-32DA-F5DB9B240427}"/>
          </ac:spMkLst>
        </pc:spChg>
        <pc:picChg chg="add del mod">
          <ac:chgData name="Czarina Frostine" userId="147cd49ad833dd9a" providerId="LiveId" clId="{5ACE5C90-E192-47E6-AAF8-316F1D119489}" dt="2023-08-22T09:06:44.570" v="1738" actId="931"/>
          <ac:picMkLst>
            <pc:docMk/>
            <pc:sldMk cId="3836278624" sldId="259"/>
            <ac:picMk id="3" creationId="{898CB167-38FE-5A55-4790-30389099DE8F}"/>
          </ac:picMkLst>
        </pc:picChg>
        <pc:picChg chg="add mod">
          <ac:chgData name="Czarina Frostine" userId="147cd49ad833dd9a" providerId="LiveId" clId="{5ACE5C90-E192-47E6-AAF8-316F1D119489}" dt="2023-08-22T10:24:06.724" v="4486" actId="14100"/>
          <ac:picMkLst>
            <pc:docMk/>
            <pc:sldMk cId="3836278624" sldId="259"/>
            <ac:picMk id="5" creationId="{FB807AEB-8339-CC67-6C6D-D07EB6A041B6}"/>
          </ac:picMkLst>
        </pc:picChg>
      </pc:sldChg>
      <pc:sldChg chg="addSp delSp modSp add mod modTransition setBg modAnim">
        <pc:chgData name="Czarina Frostine" userId="147cd49ad833dd9a" providerId="LiveId" clId="{5ACE5C90-E192-47E6-AAF8-316F1D119489}" dt="2023-08-23T08:45:25.080" v="7929"/>
        <pc:sldMkLst>
          <pc:docMk/>
          <pc:sldMk cId="1448524330" sldId="260"/>
        </pc:sldMkLst>
        <pc:spChg chg="add del mod">
          <ac:chgData name="Czarina Frostine" userId="147cd49ad833dd9a" providerId="LiveId" clId="{5ACE5C90-E192-47E6-AAF8-316F1D119489}" dt="2023-08-22T09:30:07.419" v="4109"/>
          <ac:spMkLst>
            <pc:docMk/>
            <pc:sldMk cId="1448524330" sldId="260"/>
            <ac:spMk id="3" creationId="{67F5BBE6-AA44-5B52-2756-E25D2112847B}"/>
          </ac:spMkLst>
        </pc:spChg>
        <pc:spChg chg="add del mod">
          <ac:chgData name="Czarina Frostine" userId="147cd49ad833dd9a" providerId="LiveId" clId="{5ACE5C90-E192-47E6-AAF8-316F1D119489}" dt="2023-08-22T09:30:52.889" v="4120"/>
          <ac:spMkLst>
            <pc:docMk/>
            <pc:sldMk cId="1448524330" sldId="260"/>
            <ac:spMk id="4" creationId="{BEE80E9E-7020-58EE-8ECE-D45E9BE94E41}"/>
          </ac:spMkLst>
        </pc:spChg>
        <pc:spChg chg="add del mod">
          <ac:chgData name="Czarina Frostine" userId="147cd49ad833dd9a" providerId="LiveId" clId="{5ACE5C90-E192-47E6-AAF8-316F1D119489}" dt="2023-08-22T09:30:30.424" v="4114"/>
          <ac:spMkLst>
            <pc:docMk/>
            <pc:sldMk cId="1448524330" sldId="260"/>
            <ac:spMk id="5" creationId="{013903E0-1821-9D23-37B9-784B658F3103}"/>
          </ac:spMkLst>
        </pc:spChg>
        <pc:spChg chg="add del mod">
          <ac:chgData name="Czarina Frostine" userId="147cd49ad833dd9a" providerId="LiveId" clId="{5ACE5C90-E192-47E6-AAF8-316F1D119489}" dt="2023-08-22T09:30:07.419" v="4109"/>
          <ac:spMkLst>
            <pc:docMk/>
            <pc:sldMk cId="1448524330" sldId="260"/>
            <ac:spMk id="6" creationId="{D011C6AE-9BEE-20AD-25C8-79CFB511624F}"/>
          </ac:spMkLst>
        </pc:spChg>
        <pc:spChg chg="add del mod">
          <ac:chgData name="Czarina Frostine" userId="147cd49ad833dd9a" providerId="LiveId" clId="{5ACE5C90-E192-47E6-AAF8-316F1D119489}" dt="2023-08-22T09:31:24.778" v="4124"/>
          <ac:spMkLst>
            <pc:docMk/>
            <pc:sldMk cId="1448524330" sldId="260"/>
            <ac:spMk id="7" creationId="{A22B1EC0-F9F6-27CB-FF35-A014FBC6881B}"/>
          </ac:spMkLst>
        </pc:spChg>
        <pc:spChg chg="mod">
          <ac:chgData name="Czarina Frostine" userId="147cd49ad833dd9a" providerId="LiveId" clId="{5ACE5C90-E192-47E6-AAF8-316F1D119489}" dt="2023-08-22T09:29:58.279" v="4107"/>
          <ac:spMkLst>
            <pc:docMk/>
            <pc:sldMk cId="1448524330" sldId="260"/>
            <ac:spMk id="8" creationId="{16A3BF94-2184-4A72-62E6-C8DBFE2BEA16}"/>
          </ac:spMkLst>
        </pc:spChg>
        <pc:spChg chg="del mod">
          <ac:chgData name="Czarina Frostine" userId="147cd49ad833dd9a" providerId="LiveId" clId="{5ACE5C90-E192-47E6-AAF8-316F1D119489}" dt="2023-08-22T09:31:24.778" v="4124"/>
          <ac:spMkLst>
            <pc:docMk/>
            <pc:sldMk cId="1448524330" sldId="260"/>
            <ac:spMk id="9" creationId="{DD136E62-EE0F-21E0-459B-5F8EC4D171A3}"/>
          </ac:spMkLst>
        </pc:spChg>
        <pc:spChg chg="add del mod">
          <ac:chgData name="Czarina Frostine" userId="147cd49ad833dd9a" providerId="LiveId" clId="{5ACE5C90-E192-47E6-AAF8-316F1D119489}" dt="2023-08-22T09:30:30.424" v="4114"/>
          <ac:spMkLst>
            <pc:docMk/>
            <pc:sldMk cId="1448524330" sldId="260"/>
            <ac:spMk id="10" creationId="{E7194882-634C-AAAD-C84C-935B4F632E89}"/>
          </ac:spMkLst>
        </pc:spChg>
        <pc:spChg chg="del mod">
          <ac:chgData name="Czarina Frostine" userId="147cd49ad833dd9a" providerId="LiveId" clId="{5ACE5C90-E192-47E6-AAF8-316F1D119489}" dt="2023-08-22T09:31:33.770" v="4126"/>
          <ac:spMkLst>
            <pc:docMk/>
            <pc:sldMk cId="1448524330" sldId="260"/>
            <ac:spMk id="11" creationId="{8D859088-47AC-97B6-33F3-C895D515B528}"/>
          </ac:spMkLst>
        </pc:spChg>
        <pc:spChg chg="add del mod">
          <ac:chgData name="Czarina Frostine" userId="147cd49ad833dd9a" providerId="LiveId" clId="{5ACE5C90-E192-47E6-AAF8-316F1D119489}" dt="2023-08-22T09:31:44.292" v="4128"/>
          <ac:spMkLst>
            <pc:docMk/>
            <pc:sldMk cId="1448524330" sldId="260"/>
            <ac:spMk id="12" creationId="{BC044C2F-6B59-6422-22FA-628AE77BEBEE}"/>
          </ac:spMkLst>
        </pc:spChg>
        <pc:spChg chg="add del mod">
          <ac:chgData name="Czarina Frostine" userId="147cd49ad833dd9a" providerId="LiveId" clId="{5ACE5C90-E192-47E6-AAF8-316F1D119489}" dt="2023-08-22T09:31:33.770" v="4126"/>
          <ac:spMkLst>
            <pc:docMk/>
            <pc:sldMk cId="1448524330" sldId="260"/>
            <ac:spMk id="13" creationId="{88D0742A-218F-EAD7-27A1-953B2DC18CD1}"/>
          </ac:spMkLst>
        </pc:spChg>
        <pc:spChg chg="add del mod">
          <ac:chgData name="Czarina Frostine" userId="147cd49ad833dd9a" providerId="LiveId" clId="{5ACE5C90-E192-47E6-AAF8-316F1D119489}" dt="2023-08-22T09:30:52.889" v="4120"/>
          <ac:spMkLst>
            <pc:docMk/>
            <pc:sldMk cId="1448524330" sldId="260"/>
            <ac:spMk id="14" creationId="{419DDE6A-2A3F-8448-0F0E-04A9DCD07689}"/>
          </ac:spMkLst>
        </pc:spChg>
        <pc:spChg chg="del mod">
          <ac:chgData name="Czarina Frostine" userId="147cd49ad833dd9a" providerId="LiveId" clId="{5ACE5C90-E192-47E6-AAF8-316F1D119489}" dt="2023-08-22T09:31:44.292" v="4128"/>
          <ac:spMkLst>
            <pc:docMk/>
            <pc:sldMk cId="1448524330" sldId="260"/>
            <ac:spMk id="15" creationId="{8AF3E47A-353D-EC2A-7854-B4530B3F58C0}"/>
          </ac:spMkLst>
        </pc:spChg>
        <pc:spChg chg="del mod">
          <ac:chgData name="Czarina Frostine" userId="147cd49ad833dd9a" providerId="LiveId" clId="{5ACE5C90-E192-47E6-AAF8-316F1D119489}" dt="2023-08-22T09:32:37.728" v="4132"/>
          <ac:spMkLst>
            <pc:docMk/>
            <pc:sldMk cId="1448524330" sldId="260"/>
            <ac:spMk id="16" creationId="{311F8305-8FD4-58EE-C944-700895C16B2A}"/>
          </ac:spMkLst>
        </pc:spChg>
        <pc:spChg chg="mod">
          <ac:chgData name="Czarina Frostine" userId="147cd49ad833dd9a" providerId="LiveId" clId="{5ACE5C90-E192-47E6-AAF8-316F1D119489}" dt="2023-08-22T09:34:28.849" v="4135" actId="164"/>
          <ac:spMkLst>
            <pc:docMk/>
            <pc:sldMk cId="1448524330" sldId="260"/>
            <ac:spMk id="17" creationId="{B02EC28F-771B-0700-756D-390FA0DC2C3F}"/>
          </ac:spMkLst>
        </pc:spChg>
        <pc:spChg chg="mod">
          <ac:chgData name="Czarina Frostine" userId="147cd49ad833dd9a" providerId="LiveId" clId="{5ACE5C90-E192-47E6-AAF8-316F1D119489}" dt="2023-08-22T09:43:53.179" v="4215" actId="207"/>
          <ac:spMkLst>
            <pc:docMk/>
            <pc:sldMk cId="1448524330" sldId="260"/>
            <ac:spMk id="18" creationId="{E85CB68D-DCDA-C330-5405-041611C86FB6}"/>
          </ac:spMkLst>
        </pc:spChg>
        <pc:spChg chg="add del mod">
          <ac:chgData name="Czarina Frostine" userId="147cd49ad833dd9a" providerId="LiveId" clId="{5ACE5C90-E192-47E6-AAF8-316F1D119489}" dt="2023-08-22T09:32:37.728" v="4132"/>
          <ac:spMkLst>
            <pc:docMk/>
            <pc:sldMk cId="1448524330" sldId="260"/>
            <ac:spMk id="19" creationId="{C15E95D9-36E6-A71D-97DC-AC30B66F74F7}"/>
          </ac:spMkLst>
        </pc:spChg>
        <pc:spChg chg="mod">
          <ac:chgData name="Czarina Frostine" userId="147cd49ad833dd9a" providerId="LiveId" clId="{5ACE5C90-E192-47E6-AAF8-316F1D119489}" dt="2023-08-22T09:35:02.914" v="4138" actId="164"/>
          <ac:spMkLst>
            <pc:docMk/>
            <pc:sldMk cId="1448524330" sldId="260"/>
            <ac:spMk id="20" creationId="{8D7F2F4E-D2FD-E768-DE0C-D454B66578C2}"/>
          </ac:spMkLst>
        </pc:spChg>
        <pc:spChg chg="add del mod">
          <ac:chgData name="Czarina Frostine" userId="147cd49ad833dd9a" providerId="LiveId" clId="{5ACE5C90-E192-47E6-AAF8-316F1D119489}" dt="2023-08-22T09:40:56.870" v="4196"/>
          <ac:spMkLst>
            <pc:docMk/>
            <pc:sldMk cId="1448524330" sldId="260"/>
            <ac:spMk id="23" creationId="{206C072D-769A-47D0-A911-7F89003F42D7}"/>
          </ac:spMkLst>
        </pc:spChg>
        <pc:spChg chg="add del mod">
          <ac:chgData name="Czarina Frostine" userId="147cd49ad833dd9a" providerId="LiveId" clId="{5ACE5C90-E192-47E6-AAF8-316F1D119489}" dt="2023-08-22T09:41:25.911" v="4200"/>
          <ac:spMkLst>
            <pc:docMk/>
            <pc:sldMk cId="1448524330" sldId="260"/>
            <ac:spMk id="24" creationId="{EA48DA80-EB96-B652-9CB1-C1279DFF93A0}"/>
          </ac:spMkLst>
        </pc:spChg>
        <pc:spChg chg="add mod">
          <ac:chgData name="Czarina Frostine" userId="147cd49ad833dd9a" providerId="LiveId" clId="{5ACE5C90-E192-47E6-AAF8-316F1D119489}" dt="2023-08-23T08:44:34.156" v="7925" actId="164"/>
          <ac:spMkLst>
            <pc:docMk/>
            <pc:sldMk cId="1448524330" sldId="260"/>
            <ac:spMk id="27" creationId="{13BFF84E-1FA3-E23C-DBB4-8103F35E3936}"/>
          </ac:spMkLst>
        </pc:spChg>
        <pc:spChg chg="mod">
          <ac:chgData name="Czarina Frostine" userId="147cd49ad833dd9a" providerId="LiveId" clId="{5ACE5C90-E192-47E6-AAF8-316F1D119489}" dt="2023-08-22T09:50:58.974" v="4253"/>
          <ac:spMkLst>
            <pc:docMk/>
            <pc:sldMk cId="1448524330" sldId="260"/>
            <ac:spMk id="29" creationId="{56565ACA-AD34-AF1B-625E-F181B2A40D6F}"/>
          </ac:spMkLst>
        </pc:spChg>
        <pc:spChg chg="mod">
          <ac:chgData name="Czarina Frostine" userId="147cd49ad833dd9a" providerId="LiveId" clId="{5ACE5C90-E192-47E6-AAF8-316F1D119489}" dt="2023-08-22T09:50:58.974" v="4253"/>
          <ac:spMkLst>
            <pc:docMk/>
            <pc:sldMk cId="1448524330" sldId="260"/>
            <ac:spMk id="31" creationId="{D9156B95-A5EC-BC26-2E2F-55BCAF99C59C}"/>
          </ac:spMkLst>
        </pc:spChg>
        <pc:spChg chg="mod">
          <ac:chgData name="Czarina Frostine" userId="147cd49ad833dd9a" providerId="LiveId" clId="{5ACE5C90-E192-47E6-AAF8-316F1D119489}" dt="2023-08-22T09:50:58.974" v="4253"/>
          <ac:spMkLst>
            <pc:docMk/>
            <pc:sldMk cId="1448524330" sldId="260"/>
            <ac:spMk id="32" creationId="{931C06BF-7968-13F8-E612-2851CE92D8CD}"/>
          </ac:spMkLst>
        </pc:spChg>
        <pc:spChg chg="add del mod">
          <ac:chgData name="Czarina Frostine" userId="147cd49ad833dd9a" providerId="LiveId" clId="{5ACE5C90-E192-47E6-AAF8-316F1D119489}" dt="2023-08-22T10:18:30.089" v="4479" actId="478"/>
          <ac:spMkLst>
            <pc:docMk/>
            <pc:sldMk cId="1448524330" sldId="260"/>
            <ac:spMk id="33" creationId="{0C64176A-0A0D-4520-ED26-7AFB09FAF3ED}"/>
          </ac:spMkLst>
        </pc:spChg>
        <pc:spChg chg="add mod">
          <ac:chgData name="Czarina Frostine" userId="147cd49ad833dd9a" providerId="LiveId" clId="{5ACE5C90-E192-47E6-AAF8-316F1D119489}" dt="2023-08-23T08:44:34.156" v="7925" actId="164"/>
          <ac:spMkLst>
            <pc:docMk/>
            <pc:sldMk cId="1448524330" sldId="260"/>
            <ac:spMk id="34" creationId="{F5F8E9B2-7E25-D904-CCB9-F71DF1133FA8}"/>
          </ac:spMkLst>
        </pc:spChg>
        <pc:spChg chg="add mod">
          <ac:chgData name="Czarina Frostine" userId="147cd49ad833dd9a" providerId="LiveId" clId="{5ACE5C90-E192-47E6-AAF8-316F1D119489}" dt="2023-08-23T08:44:34.156" v="7925" actId="164"/>
          <ac:spMkLst>
            <pc:docMk/>
            <pc:sldMk cId="1448524330" sldId="260"/>
            <ac:spMk id="35" creationId="{4BE394CD-120C-6EC7-B7FD-61F6B09E8F6F}"/>
          </ac:spMkLst>
        </pc:spChg>
        <pc:spChg chg="add mod">
          <ac:chgData name="Czarina Frostine" userId="147cd49ad833dd9a" providerId="LiveId" clId="{5ACE5C90-E192-47E6-AAF8-316F1D119489}" dt="2023-08-23T08:44:34.156" v="7925" actId="164"/>
          <ac:spMkLst>
            <pc:docMk/>
            <pc:sldMk cId="1448524330" sldId="260"/>
            <ac:spMk id="36" creationId="{9ACE25B6-8BDE-8331-2689-CE8B5D8F3B12}"/>
          </ac:spMkLst>
        </pc:spChg>
        <pc:grpChg chg="add mod">
          <ac:chgData name="Czarina Frostine" userId="147cd49ad833dd9a" providerId="LiveId" clId="{5ACE5C90-E192-47E6-AAF8-316F1D119489}" dt="2023-08-22T09:35:02.914" v="4138" actId="164"/>
          <ac:grpSpMkLst>
            <pc:docMk/>
            <pc:sldMk cId="1448524330" sldId="260"/>
            <ac:grpSpMk id="21" creationId="{0A6B86AF-B425-98FB-E9D5-0CBB60DF33D0}"/>
          </ac:grpSpMkLst>
        </pc:grpChg>
        <pc:grpChg chg="add mod">
          <ac:chgData name="Czarina Frostine" userId="147cd49ad833dd9a" providerId="LiveId" clId="{5ACE5C90-E192-47E6-AAF8-316F1D119489}" dt="2023-08-23T08:44:34.156" v="7925" actId="164"/>
          <ac:grpSpMkLst>
            <pc:docMk/>
            <pc:sldMk cId="1448524330" sldId="260"/>
            <ac:grpSpMk id="22" creationId="{7F3621B5-B6BC-F2FA-71E3-35109AC83173}"/>
          </ac:grpSpMkLst>
        </pc:grpChg>
        <pc:grpChg chg="add del mod">
          <ac:chgData name="Czarina Frostine" userId="147cd49ad833dd9a" providerId="LiveId" clId="{5ACE5C90-E192-47E6-AAF8-316F1D119489}" dt="2023-08-22T09:51:04.380" v="4255" actId="21"/>
          <ac:grpSpMkLst>
            <pc:docMk/>
            <pc:sldMk cId="1448524330" sldId="260"/>
            <ac:grpSpMk id="28" creationId="{8337672C-88A7-8A7A-2BFE-BA21885C3C9C}"/>
          </ac:grpSpMkLst>
        </pc:grpChg>
        <pc:grpChg chg="mod">
          <ac:chgData name="Czarina Frostine" userId="147cd49ad833dd9a" providerId="LiveId" clId="{5ACE5C90-E192-47E6-AAF8-316F1D119489}" dt="2023-08-22T09:50:58.974" v="4253"/>
          <ac:grpSpMkLst>
            <pc:docMk/>
            <pc:sldMk cId="1448524330" sldId="260"/>
            <ac:grpSpMk id="30" creationId="{62CDFB46-53C1-B0A7-A165-1A032FE7B7C5}"/>
          </ac:grpSpMkLst>
        </pc:grpChg>
        <pc:grpChg chg="add mod">
          <ac:chgData name="Czarina Frostine" userId="147cd49ad833dd9a" providerId="LiveId" clId="{5ACE5C90-E192-47E6-AAF8-316F1D119489}" dt="2023-08-23T08:44:34.156" v="7925" actId="164"/>
          <ac:grpSpMkLst>
            <pc:docMk/>
            <pc:sldMk cId="1448524330" sldId="260"/>
            <ac:grpSpMk id="37" creationId="{D7846842-BE5A-4058-8240-FF9A12680177}"/>
          </ac:grpSpMkLst>
        </pc:grpChg>
        <pc:picChg chg="add del mod">
          <ac:chgData name="Czarina Frostine" userId="147cd49ad833dd9a" providerId="LiveId" clId="{5ACE5C90-E192-47E6-AAF8-316F1D119489}" dt="2023-08-22T09:40:56.870" v="4196"/>
          <ac:picMkLst>
            <pc:docMk/>
            <pc:sldMk cId="1448524330" sldId="260"/>
            <ac:picMk id="2" creationId="{72435C2B-C502-7D2E-32A1-531609D493F5}"/>
          </ac:picMkLst>
        </pc:picChg>
        <pc:picChg chg="del mod">
          <ac:chgData name="Czarina Frostine" userId="147cd49ad833dd9a" providerId="LiveId" clId="{5ACE5C90-E192-47E6-AAF8-316F1D119489}" dt="2023-08-22T09:41:25.911" v="4200"/>
          <ac:picMkLst>
            <pc:docMk/>
            <pc:sldMk cId="1448524330" sldId="260"/>
            <ac:picMk id="25" creationId="{EE8E45A6-4B95-A6F8-DF60-206DF8C17422}"/>
          </ac:picMkLst>
        </pc:picChg>
        <pc:picChg chg="mod">
          <ac:chgData name="Czarina Frostine" userId="147cd49ad833dd9a" providerId="LiveId" clId="{5ACE5C90-E192-47E6-AAF8-316F1D119489}" dt="2023-08-22T09:41:25.911" v="4200"/>
          <ac:picMkLst>
            <pc:docMk/>
            <pc:sldMk cId="1448524330" sldId="260"/>
            <ac:picMk id="26" creationId="{B33FA312-89D5-93E1-EB69-855A640B947D}"/>
          </ac:picMkLst>
        </pc:picChg>
      </pc:sldChg>
      <pc:sldChg chg="addSp delSp modSp add del mod setBg">
        <pc:chgData name="Czarina Frostine" userId="147cd49ad833dd9a" providerId="LiveId" clId="{5ACE5C90-E192-47E6-AAF8-316F1D119489}" dt="2023-08-23T05:46:00.318" v="6644" actId="47"/>
        <pc:sldMkLst>
          <pc:docMk/>
          <pc:sldMk cId="2788623626" sldId="261"/>
        </pc:sldMkLst>
        <pc:spChg chg="add del mod">
          <ac:chgData name="Czarina Frostine" userId="147cd49ad833dd9a" providerId="LiveId" clId="{5ACE5C90-E192-47E6-AAF8-316F1D119489}" dt="2023-08-22T10:18:28.070" v="4478" actId="478"/>
          <ac:spMkLst>
            <pc:docMk/>
            <pc:sldMk cId="2788623626" sldId="261"/>
            <ac:spMk id="5" creationId="{4340D11D-CF80-48BB-E200-93683A62C088}"/>
          </ac:spMkLst>
        </pc:spChg>
        <pc:picChg chg="add del mod">
          <ac:chgData name="Czarina Frostine" userId="147cd49ad833dd9a" providerId="LiveId" clId="{5ACE5C90-E192-47E6-AAF8-316F1D119489}" dt="2023-08-22T09:54:46.271" v="4280" actId="478"/>
          <ac:picMkLst>
            <pc:docMk/>
            <pc:sldMk cId="2788623626" sldId="261"/>
            <ac:picMk id="3" creationId="{ED3E0085-7B2C-EBAC-EB3E-54DF72680D39}"/>
          </ac:picMkLst>
        </pc:picChg>
        <pc:picChg chg="add del mod">
          <ac:chgData name="Czarina Frostine" userId="147cd49ad833dd9a" providerId="LiveId" clId="{5ACE5C90-E192-47E6-AAF8-316F1D119489}" dt="2023-08-22T10:38:10.069" v="4523" actId="478"/>
          <ac:picMkLst>
            <pc:docMk/>
            <pc:sldMk cId="2788623626" sldId="261"/>
            <ac:picMk id="4" creationId="{75D4FE98-847E-6CEA-B240-9317A8DB8BE2}"/>
          </ac:picMkLst>
        </pc:picChg>
        <pc:picChg chg="add del mod">
          <ac:chgData name="Czarina Frostine" userId="147cd49ad833dd9a" providerId="LiveId" clId="{5ACE5C90-E192-47E6-AAF8-316F1D119489}" dt="2023-08-22T10:38:09.558" v="4522" actId="931"/>
          <ac:picMkLst>
            <pc:docMk/>
            <pc:sldMk cId="2788623626" sldId="261"/>
            <ac:picMk id="7" creationId="{E013491C-E577-3C1A-B87A-670F8D46D99B}"/>
          </ac:picMkLst>
        </pc:picChg>
      </pc:sldChg>
      <pc:sldChg chg="addSp delSp modSp add del mod modTransition setBg">
        <pc:chgData name="Czarina Frostine" userId="147cd49ad833dd9a" providerId="LiveId" clId="{5ACE5C90-E192-47E6-AAF8-316F1D119489}" dt="2023-08-23T05:46:01.707" v="6645" actId="47"/>
        <pc:sldMkLst>
          <pc:docMk/>
          <pc:sldMk cId="3361079360" sldId="262"/>
        </pc:sldMkLst>
        <pc:spChg chg="mod">
          <ac:chgData name="Czarina Frostine" userId="147cd49ad833dd9a" providerId="LiveId" clId="{5ACE5C90-E192-47E6-AAF8-316F1D119489}" dt="2023-08-22T09:51:06.847" v="4256"/>
          <ac:spMkLst>
            <pc:docMk/>
            <pc:sldMk cId="3361079360" sldId="262"/>
            <ac:spMk id="4" creationId="{3FD7E02F-E1B8-F261-F934-0A66BBF17B1D}"/>
          </ac:spMkLst>
        </pc:spChg>
        <pc:spChg chg="mod">
          <ac:chgData name="Czarina Frostine" userId="147cd49ad833dd9a" providerId="LiveId" clId="{5ACE5C90-E192-47E6-AAF8-316F1D119489}" dt="2023-08-22T09:51:06.847" v="4256"/>
          <ac:spMkLst>
            <pc:docMk/>
            <pc:sldMk cId="3361079360" sldId="262"/>
            <ac:spMk id="6" creationId="{3BEED56D-9289-59E7-5268-AD3D67335179}"/>
          </ac:spMkLst>
        </pc:spChg>
        <pc:spChg chg="mod">
          <ac:chgData name="Czarina Frostine" userId="147cd49ad833dd9a" providerId="LiveId" clId="{5ACE5C90-E192-47E6-AAF8-316F1D119489}" dt="2023-08-22T09:51:06.847" v="4256"/>
          <ac:spMkLst>
            <pc:docMk/>
            <pc:sldMk cId="3361079360" sldId="262"/>
            <ac:spMk id="7" creationId="{F5674286-3042-D2D3-F059-79FD0EBDC448}"/>
          </ac:spMkLst>
        </pc:spChg>
        <pc:spChg chg="add del mod">
          <ac:chgData name="Czarina Frostine" userId="147cd49ad833dd9a" providerId="LiveId" clId="{5ACE5C90-E192-47E6-AAF8-316F1D119489}" dt="2023-08-22T09:51:45.081" v="4262"/>
          <ac:spMkLst>
            <pc:docMk/>
            <pc:sldMk cId="3361079360" sldId="262"/>
            <ac:spMk id="8" creationId="{46205E40-4BD0-67A4-1B68-74D540073D5A}"/>
          </ac:spMkLst>
        </pc:spChg>
        <pc:spChg chg="add del mod">
          <ac:chgData name="Czarina Frostine" userId="147cd49ad833dd9a" providerId="LiveId" clId="{5ACE5C90-E192-47E6-AAF8-316F1D119489}" dt="2023-08-22T09:52:50.409" v="4271"/>
          <ac:spMkLst>
            <pc:docMk/>
            <pc:sldMk cId="3361079360" sldId="262"/>
            <ac:spMk id="9" creationId="{2C294C4A-1594-7405-5CC5-11A9E4E53A54}"/>
          </ac:spMkLst>
        </pc:spChg>
        <pc:spChg chg="add del mod">
          <ac:chgData name="Czarina Frostine" userId="147cd49ad833dd9a" providerId="LiveId" clId="{5ACE5C90-E192-47E6-AAF8-316F1D119489}" dt="2023-08-22T09:58:10.004" v="4310"/>
          <ac:spMkLst>
            <pc:docMk/>
            <pc:sldMk cId="3361079360" sldId="262"/>
            <ac:spMk id="14" creationId="{A5FFB055-54A0-CD06-101A-CA978008D5A4}"/>
          </ac:spMkLst>
        </pc:spChg>
        <pc:spChg chg="add del mod">
          <ac:chgData name="Czarina Frostine" userId="147cd49ad833dd9a" providerId="LiveId" clId="{5ACE5C90-E192-47E6-AAF8-316F1D119489}" dt="2023-08-22T09:59:16.008" v="4317"/>
          <ac:spMkLst>
            <pc:docMk/>
            <pc:sldMk cId="3361079360" sldId="262"/>
            <ac:spMk id="15" creationId="{251AFFF2-7331-6931-B8BF-A47489B14067}"/>
          </ac:spMkLst>
        </pc:spChg>
        <pc:spChg chg="add del mod">
          <ac:chgData name="Czarina Frostine" userId="147cd49ad833dd9a" providerId="LiveId" clId="{5ACE5C90-E192-47E6-AAF8-316F1D119489}" dt="2023-08-22T09:58:29.676" v="4314"/>
          <ac:spMkLst>
            <pc:docMk/>
            <pc:sldMk cId="3361079360" sldId="262"/>
            <ac:spMk id="16" creationId="{4EEDE90E-FEA1-6B65-8CE8-58637BB542A1}"/>
          </ac:spMkLst>
        </pc:spChg>
        <pc:spChg chg="add mod">
          <ac:chgData name="Czarina Frostine" userId="147cd49ad833dd9a" providerId="LiveId" clId="{5ACE5C90-E192-47E6-AAF8-316F1D119489}" dt="2023-08-22T10:26:49.805" v="4509" actId="207"/>
          <ac:spMkLst>
            <pc:docMk/>
            <pc:sldMk cId="3361079360" sldId="262"/>
            <ac:spMk id="21" creationId="{1CB7846E-0D5A-BD61-842B-4F185E506871}"/>
          </ac:spMkLst>
        </pc:spChg>
        <pc:spChg chg="add mod">
          <ac:chgData name="Czarina Frostine" userId="147cd49ad833dd9a" providerId="LiveId" clId="{5ACE5C90-E192-47E6-AAF8-316F1D119489}" dt="2023-08-22T10:03:33.081" v="4374" actId="1076"/>
          <ac:spMkLst>
            <pc:docMk/>
            <pc:sldMk cId="3361079360" sldId="262"/>
            <ac:spMk id="22" creationId="{D97011A4-F331-F014-4957-96E5B0A457D4}"/>
          </ac:spMkLst>
        </pc:spChg>
        <pc:spChg chg="add del mod">
          <ac:chgData name="Czarina Frostine" userId="147cd49ad833dd9a" providerId="LiveId" clId="{5ACE5C90-E192-47E6-AAF8-316F1D119489}" dt="2023-08-22T10:18:25.782" v="4477" actId="478"/>
          <ac:spMkLst>
            <pc:docMk/>
            <pc:sldMk cId="3361079360" sldId="262"/>
            <ac:spMk id="23" creationId="{5D809CD0-1F68-1330-EEBE-7C705BA4EB9E}"/>
          </ac:spMkLst>
        </pc:spChg>
        <pc:grpChg chg="add mod ord">
          <ac:chgData name="Czarina Frostine" userId="147cd49ad833dd9a" providerId="LiveId" clId="{5ACE5C90-E192-47E6-AAF8-316F1D119489}" dt="2023-08-22T10:03:00.765" v="4364" actId="1076"/>
          <ac:grpSpMkLst>
            <pc:docMk/>
            <pc:sldMk cId="3361079360" sldId="262"/>
            <ac:grpSpMk id="3" creationId="{1E9F3041-CDD7-742B-1D5F-7F6C8896B0DB}"/>
          </ac:grpSpMkLst>
        </pc:grpChg>
        <pc:grpChg chg="mod">
          <ac:chgData name="Czarina Frostine" userId="147cd49ad833dd9a" providerId="LiveId" clId="{5ACE5C90-E192-47E6-AAF8-316F1D119489}" dt="2023-08-22T09:51:06.847" v="4256"/>
          <ac:grpSpMkLst>
            <pc:docMk/>
            <pc:sldMk cId="3361079360" sldId="262"/>
            <ac:grpSpMk id="5" creationId="{8139EB28-54BA-B9A7-4C24-F2AD8E14E901}"/>
          </ac:grpSpMkLst>
        </pc:grpChg>
        <pc:picChg chg="add del mod">
          <ac:chgData name="Czarina Frostine" userId="147cd49ad833dd9a" providerId="LiveId" clId="{5ACE5C90-E192-47E6-AAF8-316F1D119489}" dt="2023-08-22T09:51:45.081" v="4262"/>
          <ac:picMkLst>
            <pc:docMk/>
            <pc:sldMk cId="3361079360" sldId="262"/>
            <ac:picMk id="2" creationId="{FCA4EF88-122A-1BBB-B295-058D986151D2}"/>
          </ac:picMkLst>
        </pc:picChg>
        <pc:picChg chg="del mod">
          <ac:chgData name="Czarina Frostine" userId="147cd49ad833dd9a" providerId="LiveId" clId="{5ACE5C90-E192-47E6-AAF8-316F1D119489}" dt="2023-08-22T09:52:50.409" v="4271"/>
          <ac:picMkLst>
            <pc:docMk/>
            <pc:sldMk cId="3361079360" sldId="262"/>
            <ac:picMk id="10" creationId="{1F9684DB-5BD8-3F62-5D23-D8DCAC506489}"/>
          </ac:picMkLst>
        </pc:picChg>
        <pc:picChg chg="del mod">
          <ac:chgData name="Czarina Frostine" userId="147cd49ad833dd9a" providerId="LiveId" clId="{5ACE5C90-E192-47E6-AAF8-316F1D119489}" dt="2023-08-22T09:54:21.606" v="4276" actId="478"/>
          <ac:picMkLst>
            <pc:docMk/>
            <pc:sldMk cId="3361079360" sldId="262"/>
            <ac:picMk id="11" creationId="{93338F26-AFDF-BDF9-09E0-F2721574A3E6}"/>
          </ac:picMkLst>
        </pc:picChg>
        <pc:picChg chg="add del mod">
          <ac:chgData name="Czarina Frostine" userId="147cd49ad833dd9a" providerId="LiveId" clId="{5ACE5C90-E192-47E6-AAF8-316F1D119489}" dt="2023-08-22T09:58:10.004" v="4310"/>
          <ac:picMkLst>
            <pc:docMk/>
            <pc:sldMk cId="3361079360" sldId="262"/>
            <ac:picMk id="13" creationId="{3EF71D1C-9B4B-95EC-EC61-5D7BB0D8C108}"/>
          </ac:picMkLst>
        </pc:picChg>
        <pc:picChg chg="mod">
          <ac:chgData name="Czarina Frostine" userId="147cd49ad833dd9a" providerId="LiveId" clId="{5ACE5C90-E192-47E6-AAF8-316F1D119489}" dt="2023-08-22T09:57:47.482" v="4306"/>
          <ac:picMkLst>
            <pc:docMk/>
            <pc:sldMk cId="3361079360" sldId="262"/>
            <ac:picMk id="17" creationId="{2F0E09B7-7D00-6295-D80F-E206CA403C83}"/>
          </ac:picMkLst>
        </pc:picChg>
        <pc:picChg chg="del mod">
          <ac:chgData name="Czarina Frostine" userId="147cd49ad833dd9a" providerId="LiveId" clId="{5ACE5C90-E192-47E6-AAF8-316F1D119489}" dt="2023-08-22T09:58:29.676" v="4314"/>
          <ac:picMkLst>
            <pc:docMk/>
            <pc:sldMk cId="3361079360" sldId="262"/>
            <ac:picMk id="18" creationId="{CA324DF0-A214-D7D8-0B6D-91DF0426DBD0}"/>
          </ac:picMkLst>
        </pc:picChg>
        <pc:picChg chg="del mod">
          <ac:chgData name="Czarina Frostine" userId="147cd49ad833dd9a" providerId="LiveId" clId="{5ACE5C90-E192-47E6-AAF8-316F1D119489}" dt="2023-08-22T09:59:16.008" v="4317"/>
          <ac:picMkLst>
            <pc:docMk/>
            <pc:sldMk cId="3361079360" sldId="262"/>
            <ac:picMk id="19" creationId="{20BCC736-BD54-A9BA-3E84-87683C978E0C}"/>
          </ac:picMkLst>
        </pc:picChg>
        <pc:picChg chg="mod">
          <ac:chgData name="Czarina Frostine" userId="147cd49ad833dd9a" providerId="LiveId" clId="{5ACE5C90-E192-47E6-AAF8-316F1D119489}" dt="2023-08-22T09:59:16.008" v="4317"/>
          <ac:picMkLst>
            <pc:docMk/>
            <pc:sldMk cId="3361079360" sldId="262"/>
            <ac:picMk id="20" creationId="{95C31C90-062E-01EB-56FB-D840AADC05E9}"/>
          </ac:picMkLst>
        </pc:picChg>
      </pc:sldChg>
      <pc:sldChg chg="add del">
        <pc:chgData name="Czarina Frostine" userId="147cd49ad833dd9a" providerId="LiveId" clId="{5ACE5C90-E192-47E6-AAF8-316F1D119489}" dt="2023-08-22T10:16:46.801" v="4466" actId="47"/>
        <pc:sldMkLst>
          <pc:docMk/>
          <pc:sldMk cId="1242649794" sldId="263"/>
        </pc:sldMkLst>
      </pc:sldChg>
      <pc:sldChg chg="add del">
        <pc:chgData name="Czarina Frostine" userId="147cd49ad833dd9a" providerId="LiveId" clId="{5ACE5C90-E192-47E6-AAF8-316F1D119489}" dt="2023-08-22T10:16:46.163" v="4465" actId="47"/>
        <pc:sldMkLst>
          <pc:docMk/>
          <pc:sldMk cId="4092160056" sldId="264"/>
        </pc:sldMkLst>
      </pc:sldChg>
      <pc:sldChg chg="add del">
        <pc:chgData name="Czarina Frostine" userId="147cd49ad833dd9a" providerId="LiveId" clId="{5ACE5C90-E192-47E6-AAF8-316F1D119489}" dt="2023-08-22T10:16:45.489" v="4464" actId="47"/>
        <pc:sldMkLst>
          <pc:docMk/>
          <pc:sldMk cId="942339735" sldId="265"/>
        </pc:sldMkLst>
      </pc:sldChg>
      <pc:sldChg chg="add del">
        <pc:chgData name="Czarina Frostine" userId="147cd49ad833dd9a" providerId="LiveId" clId="{5ACE5C90-E192-47E6-AAF8-316F1D119489}" dt="2023-08-22T10:16:44.269" v="4463" actId="47"/>
        <pc:sldMkLst>
          <pc:docMk/>
          <pc:sldMk cId="836872528" sldId="266"/>
        </pc:sldMkLst>
      </pc:sldChg>
      <pc:sldChg chg="addSp delSp modSp new del mod">
        <pc:chgData name="Czarina Frostine" userId="147cd49ad833dd9a" providerId="LiveId" clId="{5ACE5C90-E192-47E6-AAF8-316F1D119489}" dt="2023-08-22T10:07:47.802" v="4379" actId="27022"/>
        <pc:sldMkLst>
          <pc:docMk/>
          <pc:sldMk cId="2071250813" sldId="267"/>
        </pc:sldMkLst>
        <pc:graphicFrameChg chg="add del modGraphic">
          <ac:chgData name="Czarina Frostine" userId="147cd49ad833dd9a" providerId="LiveId" clId="{5ACE5C90-E192-47E6-AAF8-316F1D119489}" dt="2023-08-22T10:07:47.802" v="4379" actId="27022"/>
          <ac:graphicFrameMkLst>
            <pc:docMk/>
            <pc:sldMk cId="2071250813" sldId="267"/>
            <ac:graphicFrameMk id="5" creationId="{16A8A770-12C4-F45B-3C4C-34E7034D9B37}"/>
          </ac:graphicFrameMkLst>
        </pc:graphicFrameChg>
      </pc:sldChg>
      <pc:sldChg chg="addSp delSp modSp mod modTransition setBg">
        <pc:chgData name="Czarina Frostine" userId="147cd49ad833dd9a" providerId="LiveId" clId="{5ACE5C90-E192-47E6-AAF8-316F1D119489}" dt="2023-08-25T08:53:45.243" v="12257"/>
        <pc:sldMkLst>
          <pc:docMk/>
          <pc:sldMk cId="3800234476" sldId="267"/>
        </pc:sldMkLst>
        <pc:spChg chg="add del mod">
          <ac:chgData name="Czarina Frostine" userId="147cd49ad833dd9a" providerId="LiveId" clId="{5ACE5C90-E192-47E6-AAF8-316F1D119489}" dt="2023-08-22T10:18:21.164" v="4476" actId="478"/>
          <ac:spMkLst>
            <pc:docMk/>
            <pc:sldMk cId="3800234476" sldId="267"/>
            <ac:spMk id="2" creationId="{F7FA10D1-E553-59D0-42ED-027EB552AB7E}"/>
          </ac:spMkLst>
        </pc:spChg>
        <pc:picChg chg="mod">
          <ac:chgData name="Czarina Frostine" userId="147cd49ad833dd9a" providerId="LiveId" clId="{5ACE5C90-E192-47E6-AAF8-316F1D119489}" dt="2023-08-22T10:11:29.582" v="4389" actId="14100"/>
          <ac:picMkLst>
            <pc:docMk/>
            <pc:sldMk cId="3800234476" sldId="267"/>
            <ac:picMk id="4" creationId="{75D4FE98-847E-6CEA-B240-9317A8DB8BE2}"/>
          </ac:picMkLst>
        </pc:picChg>
      </pc:sldChg>
      <pc:sldChg chg="addSp delSp modSp mod setBg">
        <pc:chgData name="Czarina Frostine" userId="147cd49ad833dd9a" providerId="LiveId" clId="{5ACE5C90-E192-47E6-AAF8-316F1D119489}" dt="2023-08-25T14:49:44.885" v="13964" actId="14100"/>
        <pc:sldMkLst>
          <pc:docMk/>
          <pc:sldMk cId="1091761496" sldId="268"/>
        </pc:sldMkLst>
        <pc:spChg chg="add del mod ord">
          <ac:chgData name="Czarina Frostine" userId="147cd49ad833dd9a" providerId="LiveId" clId="{5ACE5C90-E192-47E6-AAF8-316F1D119489}" dt="2023-08-22T10:14:44.635" v="4447"/>
          <ac:spMkLst>
            <pc:docMk/>
            <pc:sldMk cId="1091761496" sldId="268"/>
            <ac:spMk id="9" creationId="{BFB4B54C-2A87-B162-A424-7A5C6F349AEA}"/>
          </ac:spMkLst>
        </pc:spChg>
        <pc:spChg chg="add del mod">
          <ac:chgData name="Czarina Frostine" userId="147cd49ad833dd9a" providerId="LiveId" clId="{5ACE5C90-E192-47E6-AAF8-316F1D119489}" dt="2023-08-22T10:15:20.698" v="4452"/>
          <ac:spMkLst>
            <pc:docMk/>
            <pc:sldMk cId="1091761496" sldId="268"/>
            <ac:spMk id="10" creationId="{C4032923-3977-5B27-09CC-83CD38E8E2E9}"/>
          </ac:spMkLst>
        </pc:spChg>
        <pc:spChg chg="add mod">
          <ac:chgData name="Czarina Frostine" userId="147cd49ad833dd9a" providerId="LiveId" clId="{5ACE5C90-E192-47E6-AAF8-316F1D119489}" dt="2023-08-22T10:27:22.198" v="4511" actId="14100"/>
          <ac:spMkLst>
            <pc:docMk/>
            <pc:sldMk cId="1091761496" sldId="268"/>
            <ac:spMk id="14" creationId="{35FB019B-173A-1CD6-59B2-A3531C017829}"/>
          </ac:spMkLst>
        </pc:spChg>
        <pc:spChg chg="add del mod">
          <ac:chgData name="Czarina Frostine" userId="147cd49ad833dd9a" providerId="LiveId" clId="{5ACE5C90-E192-47E6-AAF8-316F1D119489}" dt="2023-08-22T10:18:17.276" v="4475" actId="478"/>
          <ac:spMkLst>
            <pc:docMk/>
            <pc:sldMk cId="1091761496" sldId="268"/>
            <ac:spMk id="15" creationId="{E2292D1E-C9FD-9577-7C14-385031453D5D}"/>
          </ac:spMkLst>
        </pc:spChg>
        <pc:spChg chg="add mod">
          <ac:chgData name="Czarina Frostine" userId="147cd49ad833dd9a" providerId="LiveId" clId="{5ACE5C90-E192-47E6-AAF8-316F1D119489}" dt="2023-08-23T08:45:36.715" v="7930" actId="164"/>
          <ac:spMkLst>
            <pc:docMk/>
            <pc:sldMk cId="1091761496" sldId="268"/>
            <ac:spMk id="16" creationId="{50894638-AA88-E909-06F5-4134410C3C2A}"/>
          </ac:spMkLst>
        </pc:spChg>
        <pc:spChg chg="add mod">
          <ac:chgData name="Czarina Frostine" userId="147cd49ad833dd9a" providerId="LiveId" clId="{5ACE5C90-E192-47E6-AAF8-316F1D119489}" dt="2023-08-23T08:45:36.715" v="7930" actId="164"/>
          <ac:spMkLst>
            <pc:docMk/>
            <pc:sldMk cId="1091761496" sldId="268"/>
            <ac:spMk id="17" creationId="{A113FE22-B5A5-59F7-A0DF-FDFE3D447103}"/>
          </ac:spMkLst>
        </pc:spChg>
        <pc:spChg chg="add mod">
          <ac:chgData name="Czarina Frostine" userId="147cd49ad833dd9a" providerId="LiveId" clId="{5ACE5C90-E192-47E6-AAF8-316F1D119489}" dt="2023-08-23T08:45:36.715" v="7930" actId="164"/>
          <ac:spMkLst>
            <pc:docMk/>
            <pc:sldMk cId="1091761496" sldId="268"/>
            <ac:spMk id="18" creationId="{BED1F565-1347-2049-096A-63373D41E262}"/>
          </ac:spMkLst>
        </pc:spChg>
        <pc:spChg chg="del mod ord">
          <ac:chgData name="Czarina Frostine" userId="147cd49ad833dd9a" providerId="LiveId" clId="{5ACE5C90-E192-47E6-AAF8-316F1D119489}" dt="2023-08-22T10:14:52.342" v="4448"/>
          <ac:spMkLst>
            <pc:docMk/>
            <pc:sldMk cId="1091761496" sldId="268"/>
            <ac:spMk id="21" creationId="{1CB7846E-0D5A-BD61-842B-4F185E506871}"/>
          </ac:spMkLst>
        </pc:spChg>
        <pc:spChg chg="mod ord">
          <ac:chgData name="Czarina Frostine" userId="147cd49ad833dd9a" providerId="LiveId" clId="{5ACE5C90-E192-47E6-AAF8-316F1D119489}" dt="2023-08-23T08:45:36.715" v="7930" actId="164"/>
          <ac:spMkLst>
            <pc:docMk/>
            <pc:sldMk cId="1091761496" sldId="268"/>
            <ac:spMk id="22" creationId="{D97011A4-F331-F014-4957-96E5B0A457D4}"/>
          </ac:spMkLst>
        </pc:spChg>
        <pc:grpChg chg="mod ord">
          <ac:chgData name="Czarina Frostine" userId="147cd49ad833dd9a" providerId="LiveId" clId="{5ACE5C90-E192-47E6-AAF8-316F1D119489}" dt="2023-08-23T08:45:36.715" v="7930" actId="164"/>
          <ac:grpSpMkLst>
            <pc:docMk/>
            <pc:sldMk cId="1091761496" sldId="268"/>
            <ac:grpSpMk id="3" creationId="{1E9F3041-CDD7-742B-1D5F-7F6C8896B0DB}"/>
          </ac:grpSpMkLst>
        </pc:grpChg>
        <pc:grpChg chg="add mod">
          <ac:chgData name="Czarina Frostine" userId="147cd49ad833dd9a" providerId="LiveId" clId="{5ACE5C90-E192-47E6-AAF8-316F1D119489}" dt="2023-08-25T14:49:44.885" v="13964" actId="14100"/>
          <ac:grpSpMkLst>
            <pc:docMk/>
            <pc:sldMk cId="1091761496" sldId="268"/>
            <ac:grpSpMk id="19" creationId="{0DE192FB-AAF1-E497-1CD0-AF40A1A7AD01}"/>
          </ac:grpSpMkLst>
        </pc:grpChg>
        <pc:picChg chg="add del mod">
          <ac:chgData name="Czarina Frostine" userId="147cd49ad833dd9a" providerId="LiveId" clId="{5ACE5C90-E192-47E6-AAF8-316F1D119489}" dt="2023-08-22T10:14:44.635" v="4447"/>
          <ac:picMkLst>
            <pc:docMk/>
            <pc:sldMk cId="1091761496" sldId="268"/>
            <ac:picMk id="8" creationId="{4981A24F-F856-EE04-F015-F8A432A81974}"/>
          </ac:picMkLst>
        </pc:picChg>
        <pc:picChg chg="del mod">
          <ac:chgData name="Czarina Frostine" userId="147cd49ad833dd9a" providerId="LiveId" clId="{5ACE5C90-E192-47E6-AAF8-316F1D119489}" dt="2023-08-22T10:14:52.342" v="4448"/>
          <ac:picMkLst>
            <pc:docMk/>
            <pc:sldMk cId="1091761496" sldId="268"/>
            <ac:picMk id="11" creationId="{42C9E5FD-3BD6-128F-FA15-2F13020493DC}"/>
          </ac:picMkLst>
        </pc:picChg>
        <pc:picChg chg="del mod">
          <ac:chgData name="Czarina Frostine" userId="147cd49ad833dd9a" providerId="LiveId" clId="{5ACE5C90-E192-47E6-AAF8-316F1D119489}" dt="2023-08-22T10:15:20.698" v="4452"/>
          <ac:picMkLst>
            <pc:docMk/>
            <pc:sldMk cId="1091761496" sldId="268"/>
            <ac:picMk id="12" creationId="{BC3F6617-F7F5-96BF-6A2E-30347076384B}"/>
          </ac:picMkLst>
        </pc:picChg>
        <pc:picChg chg="mod">
          <ac:chgData name="Czarina Frostine" userId="147cd49ad833dd9a" providerId="LiveId" clId="{5ACE5C90-E192-47E6-AAF8-316F1D119489}" dt="2023-08-22T10:15:20.698" v="4452"/>
          <ac:picMkLst>
            <pc:docMk/>
            <pc:sldMk cId="1091761496" sldId="268"/>
            <ac:picMk id="13" creationId="{EE52180A-DE09-EAE0-E610-63D28F87FB78}"/>
          </ac:picMkLst>
        </pc:picChg>
        <pc:picChg chg="del mod">
          <ac:chgData name="Czarina Frostine" userId="147cd49ad833dd9a" providerId="LiveId" clId="{5ACE5C90-E192-47E6-AAF8-316F1D119489}" dt="2023-08-22T10:12:24.062" v="4425" actId="478"/>
          <ac:picMkLst>
            <pc:docMk/>
            <pc:sldMk cId="1091761496" sldId="268"/>
            <ac:picMk id="20" creationId="{95C31C90-062E-01EB-56FB-D840AADC05E9}"/>
          </ac:picMkLst>
        </pc:picChg>
      </pc:sldChg>
      <pc:sldChg chg="addSp delSp modSp new mod modTransition setBg modClrScheme chgLayout">
        <pc:chgData name="Czarina Frostine" userId="147cd49ad833dd9a" providerId="LiveId" clId="{5ACE5C90-E192-47E6-AAF8-316F1D119489}" dt="2023-08-25T08:55:38.408" v="12284"/>
        <pc:sldMkLst>
          <pc:docMk/>
          <pc:sldMk cId="404117012" sldId="269"/>
        </pc:sldMkLst>
        <pc:spChg chg="del">
          <ac:chgData name="Czarina Frostine" userId="147cd49ad833dd9a" providerId="LiveId" clId="{5ACE5C90-E192-47E6-AAF8-316F1D119489}" dt="2023-08-22T10:55:41.120" v="4525" actId="700"/>
          <ac:spMkLst>
            <pc:docMk/>
            <pc:sldMk cId="404117012" sldId="269"/>
            <ac:spMk id="2" creationId="{C0BD3A6D-350F-050B-80DD-D304B0A1E7CD}"/>
          </ac:spMkLst>
        </pc:spChg>
        <pc:spChg chg="del">
          <ac:chgData name="Czarina Frostine" userId="147cd49ad833dd9a" providerId="LiveId" clId="{5ACE5C90-E192-47E6-AAF8-316F1D119489}" dt="2023-08-22T10:55:41.120" v="4525" actId="700"/>
          <ac:spMkLst>
            <pc:docMk/>
            <pc:sldMk cId="404117012" sldId="269"/>
            <ac:spMk id="3" creationId="{C410CF4D-67BF-88BC-9D9D-C9CD3D26752C}"/>
          </ac:spMkLst>
        </pc:spChg>
        <pc:spChg chg="add del mod">
          <ac:chgData name="Czarina Frostine" userId="147cd49ad833dd9a" providerId="LiveId" clId="{5ACE5C90-E192-47E6-AAF8-316F1D119489}" dt="2023-08-22T11:02:02.073" v="4653" actId="478"/>
          <ac:spMkLst>
            <pc:docMk/>
            <pc:sldMk cId="404117012" sldId="269"/>
            <ac:spMk id="6" creationId="{43B8D3BA-87DC-38B8-8FBA-A62CF86B8444}"/>
          </ac:spMkLst>
        </pc:spChg>
        <pc:spChg chg="add mod ord">
          <ac:chgData name="Czarina Frostine" userId="147cd49ad833dd9a" providerId="LiveId" clId="{5ACE5C90-E192-47E6-AAF8-316F1D119489}" dt="2023-08-22T11:31:32.412" v="5258" actId="1076"/>
          <ac:spMkLst>
            <pc:docMk/>
            <pc:sldMk cId="404117012" sldId="269"/>
            <ac:spMk id="7" creationId="{70C97EB3-F36F-0E7A-50C7-0A4767EEEE3C}"/>
          </ac:spMkLst>
        </pc:spChg>
        <pc:picChg chg="add del mod">
          <ac:chgData name="Czarina Frostine" userId="147cd49ad833dd9a" providerId="LiveId" clId="{5ACE5C90-E192-47E6-AAF8-316F1D119489}" dt="2023-08-22T11:00:27.029" v="4622" actId="478"/>
          <ac:picMkLst>
            <pc:docMk/>
            <pc:sldMk cId="404117012" sldId="269"/>
            <ac:picMk id="5" creationId="{7AF9A16C-BFBF-2AA8-D676-32E6086506BC}"/>
          </ac:picMkLst>
        </pc:picChg>
        <pc:picChg chg="add mod">
          <ac:chgData name="Czarina Frostine" userId="147cd49ad833dd9a" providerId="LiveId" clId="{5ACE5C90-E192-47E6-AAF8-316F1D119489}" dt="2023-08-22T11:06:40.788" v="4710"/>
          <ac:picMkLst>
            <pc:docMk/>
            <pc:sldMk cId="404117012" sldId="269"/>
            <ac:picMk id="9" creationId="{4378433F-FD12-7702-FE05-749E8D29472B}"/>
          </ac:picMkLst>
        </pc:picChg>
      </pc:sldChg>
      <pc:sldChg chg="delSp new del mod setBg modClrScheme chgLayout">
        <pc:chgData name="Czarina Frostine" userId="147cd49ad833dd9a" providerId="LiveId" clId="{5ACE5C90-E192-47E6-AAF8-316F1D119489}" dt="2023-08-22T10:26:01.599" v="4501" actId="47"/>
        <pc:sldMkLst>
          <pc:docMk/>
          <pc:sldMk cId="3157810899" sldId="269"/>
        </pc:sldMkLst>
        <pc:spChg chg="del">
          <ac:chgData name="Czarina Frostine" userId="147cd49ad833dd9a" providerId="LiveId" clId="{5ACE5C90-E192-47E6-AAF8-316F1D119489}" dt="2023-08-22T10:17:02.345" v="4468" actId="700"/>
          <ac:spMkLst>
            <pc:docMk/>
            <pc:sldMk cId="3157810899" sldId="269"/>
            <ac:spMk id="2" creationId="{8451E971-C488-8BED-4551-C76EE25668DC}"/>
          </ac:spMkLst>
        </pc:spChg>
        <pc:spChg chg="del">
          <ac:chgData name="Czarina Frostine" userId="147cd49ad833dd9a" providerId="LiveId" clId="{5ACE5C90-E192-47E6-AAF8-316F1D119489}" dt="2023-08-22T10:17:02.345" v="4468" actId="700"/>
          <ac:spMkLst>
            <pc:docMk/>
            <pc:sldMk cId="3157810899" sldId="269"/>
            <ac:spMk id="3" creationId="{5912A80E-5637-2BC6-1F63-E2F5E417F42C}"/>
          </ac:spMkLst>
        </pc:spChg>
      </pc:sldChg>
      <pc:sldChg chg="addSp delSp modSp new del mod">
        <pc:chgData name="Czarina Frostine" userId="147cd49ad833dd9a" providerId="LiveId" clId="{5ACE5C90-E192-47E6-AAF8-316F1D119489}" dt="2023-08-22T10:23:35.624" v="4484" actId="27022"/>
        <pc:sldMkLst>
          <pc:docMk/>
          <pc:sldMk cId="579485216" sldId="270"/>
        </pc:sldMkLst>
        <pc:graphicFrameChg chg="add del modGraphic">
          <ac:chgData name="Czarina Frostine" userId="147cd49ad833dd9a" providerId="LiveId" clId="{5ACE5C90-E192-47E6-AAF8-316F1D119489}" dt="2023-08-22T10:23:35.624" v="4484" actId="27022"/>
          <ac:graphicFrameMkLst>
            <pc:docMk/>
            <pc:sldMk cId="579485216" sldId="270"/>
            <ac:graphicFrameMk id="5" creationId="{B1E172D9-AD46-F9EC-B4CA-465CB47CB8BD}"/>
          </ac:graphicFrameMkLst>
        </pc:graphicFrameChg>
      </pc:sldChg>
      <pc:sldChg chg="addSp modSp new del mod modTransition">
        <pc:chgData name="Czarina Frostine" userId="147cd49ad833dd9a" providerId="LiveId" clId="{5ACE5C90-E192-47E6-AAF8-316F1D119489}" dt="2023-08-22T10:26:00.049" v="4500" actId="47"/>
        <pc:sldMkLst>
          <pc:docMk/>
          <pc:sldMk cId="2159870847" sldId="270"/>
        </pc:sldMkLst>
        <pc:spChg chg="mod">
          <ac:chgData name="Czarina Frostine" userId="147cd49ad833dd9a" providerId="LiveId" clId="{5ACE5C90-E192-47E6-AAF8-316F1D119489}" dt="2023-08-22T10:24:57.348" v="4494"/>
          <ac:spMkLst>
            <pc:docMk/>
            <pc:sldMk cId="2159870847" sldId="270"/>
            <ac:spMk id="5" creationId="{FA96FBD6-281B-1F21-B2E7-20DDEF380FC6}"/>
          </ac:spMkLst>
        </pc:spChg>
        <pc:spChg chg="mod">
          <ac:chgData name="Czarina Frostine" userId="147cd49ad833dd9a" providerId="LiveId" clId="{5ACE5C90-E192-47E6-AAF8-316F1D119489}" dt="2023-08-22T10:24:57.348" v="4494"/>
          <ac:spMkLst>
            <pc:docMk/>
            <pc:sldMk cId="2159870847" sldId="270"/>
            <ac:spMk id="7" creationId="{DD52F84C-4203-123E-C208-AF508E42EA31}"/>
          </ac:spMkLst>
        </pc:spChg>
        <pc:spChg chg="mod">
          <ac:chgData name="Czarina Frostine" userId="147cd49ad833dd9a" providerId="LiveId" clId="{5ACE5C90-E192-47E6-AAF8-316F1D119489}" dt="2023-08-22T10:24:57.348" v="4494"/>
          <ac:spMkLst>
            <pc:docMk/>
            <pc:sldMk cId="2159870847" sldId="270"/>
            <ac:spMk id="8" creationId="{A77DB3BC-E088-214B-B597-1E2D80A33504}"/>
          </ac:spMkLst>
        </pc:spChg>
        <pc:spChg chg="add mod">
          <ac:chgData name="Czarina Frostine" userId="147cd49ad833dd9a" providerId="LiveId" clId="{5ACE5C90-E192-47E6-AAF8-316F1D119489}" dt="2023-08-22T10:25:15.149" v="4498"/>
          <ac:spMkLst>
            <pc:docMk/>
            <pc:sldMk cId="2159870847" sldId="270"/>
            <ac:spMk id="9" creationId="{5A59A330-675E-D1BD-7550-3D55CB5E277C}"/>
          </ac:spMkLst>
        </pc:spChg>
        <pc:grpChg chg="add mod">
          <ac:chgData name="Czarina Frostine" userId="147cd49ad833dd9a" providerId="LiveId" clId="{5ACE5C90-E192-47E6-AAF8-316F1D119489}" dt="2023-08-22T10:25:06.191" v="4497" actId="1076"/>
          <ac:grpSpMkLst>
            <pc:docMk/>
            <pc:sldMk cId="2159870847" sldId="270"/>
            <ac:grpSpMk id="4" creationId="{39025370-6E1B-6D2F-1FD9-729691A2EBBF}"/>
          </ac:grpSpMkLst>
        </pc:grpChg>
        <pc:grpChg chg="mod">
          <ac:chgData name="Czarina Frostine" userId="147cd49ad833dd9a" providerId="LiveId" clId="{5ACE5C90-E192-47E6-AAF8-316F1D119489}" dt="2023-08-22T10:24:57.348" v="4494"/>
          <ac:grpSpMkLst>
            <pc:docMk/>
            <pc:sldMk cId="2159870847" sldId="270"/>
            <ac:grpSpMk id="6" creationId="{C68A8AE5-F501-D680-5E32-54D82EC8E3A8}"/>
          </ac:grpSpMkLst>
        </pc:grpChg>
        <pc:picChg chg="add mod">
          <ac:chgData name="Czarina Frostine" userId="147cd49ad833dd9a" providerId="LiveId" clId="{5ACE5C90-E192-47E6-AAF8-316F1D119489}" dt="2023-08-22T10:24:50.031" v="4493" actId="14100"/>
          <ac:picMkLst>
            <pc:docMk/>
            <pc:sldMk cId="2159870847" sldId="270"/>
            <ac:picMk id="3" creationId="{34400E4F-A092-A3FA-DDAC-5A180A3A211C}"/>
          </ac:picMkLst>
        </pc:picChg>
      </pc:sldChg>
      <pc:sldChg chg="new del">
        <pc:chgData name="Czarina Frostine" userId="147cd49ad833dd9a" providerId="LiveId" clId="{5ACE5C90-E192-47E6-AAF8-316F1D119489}" dt="2023-08-22T11:07:12.746" v="4712" actId="680"/>
        <pc:sldMkLst>
          <pc:docMk/>
          <pc:sldMk cId="2991664639" sldId="270"/>
        </pc:sldMkLst>
      </pc:sldChg>
      <pc:sldChg chg="addSp modSp new mod">
        <pc:chgData name="Czarina Frostine" userId="147cd49ad833dd9a" providerId="LiveId" clId="{5ACE5C90-E192-47E6-AAF8-316F1D119489}" dt="2023-08-22T12:57:47.208" v="5670" actId="1076"/>
        <pc:sldMkLst>
          <pc:docMk/>
          <pc:sldMk cId="3911838445" sldId="270"/>
        </pc:sldMkLst>
        <pc:spChg chg="add mod">
          <ac:chgData name="Czarina Frostine" userId="147cd49ad833dd9a" providerId="LiveId" clId="{5ACE5C90-E192-47E6-AAF8-316F1D119489}" dt="2023-08-22T11:30:24.054" v="5253" actId="207"/>
          <ac:spMkLst>
            <pc:docMk/>
            <pc:sldMk cId="3911838445" sldId="270"/>
            <ac:spMk id="4" creationId="{9B42EAAE-0864-0C5F-3BA4-1D6C0B77C5E5}"/>
          </ac:spMkLst>
        </pc:spChg>
        <pc:picChg chg="add mod">
          <ac:chgData name="Czarina Frostine" userId="147cd49ad833dd9a" providerId="LiveId" clId="{5ACE5C90-E192-47E6-AAF8-316F1D119489}" dt="2023-08-22T12:57:47.208" v="5670" actId="1076"/>
          <ac:picMkLst>
            <pc:docMk/>
            <pc:sldMk cId="3911838445" sldId="270"/>
            <ac:picMk id="3" creationId="{05D326FA-492D-2345-E185-580CD99080C9}"/>
          </ac:picMkLst>
        </pc:picChg>
      </pc:sldChg>
      <pc:sldChg chg="addSp delSp modSp new mod">
        <pc:chgData name="Czarina Frostine" userId="147cd49ad833dd9a" providerId="LiveId" clId="{5ACE5C90-E192-47E6-AAF8-316F1D119489}" dt="2023-08-22T12:38:53.643" v="5388"/>
        <pc:sldMkLst>
          <pc:docMk/>
          <pc:sldMk cId="776305775" sldId="271"/>
        </pc:sldMkLst>
        <pc:spChg chg="add mod">
          <ac:chgData name="Czarina Frostine" userId="147cd49ad833dd9a" providerId="LiveId" clId="{5ACE5C90-E192-47E6-AAF8-316F1D119489}" dt="2023-08-22T11:26:24.487" v="5200" actId="1076"/>
          <ac:spMkLst>
            <pc:docMk/>
            <pc:sldMk cId="776305775" sldId="271"/>
            <ac:spMk id="6" creationId="{38B92268-46AF-09A1-3AE0-FC107B8BF0DC}"/>
          </ac:spMkLst>
        </pc:spChg>
        <pc:picChg chg="add del mod">
          <ac:chgData name="Czarina Frostine" userId="147cd49ad833dd9a" providerId="LiveId" clId="{5ACE5C90-E192-47E6-AAF8-316F1D119489}" dt="2023-08-22T11:24:17.526" v="5096" actId="478"/>
          <ac:picMkLst>
            <pc:docMk/>
            <pc:sldMk cId="776305775" sldId="271"/>
            <ac:picMk id="3" creationId="{41F5B30E-890D-19A2-C184-974AB4FC51FC}"/>
          </ac:picMkLst>
        </pc:picChg>
        <pc:picChg chg="add mod">
          <ac:chgData name="Czarina Frostine" userId="147cd49ad833dd9a" providerId="LiveId" clId="{5ACE5C90-E192-47E6-AAF8-316F1D119489}" dt="2023-08-22T12:38:53.643" v="5388"/>
          <ac:picMkLst>
            <pc:docMk/>
            <pc:sldMk cId="776305775" sldId="271"/>
            <ac:picMk id="5" creationId="{5B72A76A-DA00-B59C-0E0B-23966FD4C204}"/>
          </ac:picMkLst>
        </pc:picChg>
      </pc:sldChg>
      <pc:sldChg chg="addSp delSp modSp new mod modTransition setBg modClrScheme chgLayout">
        <pc:chgData name="Czarina Frostine" userId="147cd49ad833dd9a" providerId="LiveId" clId="{5ACE5C90-E192-47E6-AAF8-316F1D119489}" dt="2023-08-25T09:56:16.475" v="13347" actId="1076"/>
        <pc:sldMkLst>
          <pc:docMk/>
          <pc:sldMk cId="2113075022" sldId="272"/>
        </pc:sldMkLst>
        <pc:spChg chg="del">
          <ac:chgData name="Czarina Frostine" userId="147cd49ad833dd9a" providerId="LiveId" clId="{5ACE5C90-E192-47E6-AAF8-316F1D119489}" dt="2023-08-22T11:35:06.747" v="5306" actId="700"/>
          <ac:spMkLst>
            <pc:docMk/>
            <pc:sldMk cId="2113075022" sldId="272"/>
            <ac:spMk id="2" creationId="{86CDA495-CFFA-C9E5-E1F4-9F8B8424EB4A}"/>
          </ac:spMkLst>
        </pc:spChg>
        <pc:graphicFrameChg chg="add mod modGraphic">
          <ac:chgData name="Czarina Frostine" userId="147cd49ad833dd9a" providerId="LiveId" clId="{5ACE5C90-E192-47E6-AAF8-316F1D119489}" dt="2023-08-25T09:56:16.475" v="13347" actId="1076"/>
          <ac:graphicFrameMkLst>
            <pc:docMk/>
            <pc:sldMk cId="2113075022" sldId="272"/>
            <ac:graphicFrameMk id="5" creationId="{5594B03A-4E88-0E53-A489-4B1F303FD9A5}"/>
          </ac:graphicFrameMkLst>
        </pc:graphicFrameChg>
      </pc:sldChg>
      <pc:sldChg chg="addSp delSp modSp new del mod">
        <pc:chgData name="Czarina Frostine" userId="147cd49ad833dd9a" providerId="LiveId" clId="{5ACE5C90-E192-47E6-AAF8-316F1D119489}" dt="2023-08-23T04:44:05.249" v="6225" actId="47"/>
        <pc:sldMkLst>
          <pc:docMk/>
          <pc:sldMk cId="1792272391" sldId="273"/>
        </pc:sldMkLst>
        <pc:spChg chg="add del mod">
          <ac:chgData name="Czarina Frostine" userId="147cd49ad833dd9a" providerId="LiveId" clId="{5ACE5C90-E192-47E6-AAF8-316F1D119489}" dt="2023-08-22T13:43:23.147" v="5929" actId="478"/>
          <ac:spMkLst>
            <pc:docMk/>
            <pc:sldMk cId="1792272391" sldId="273"/>
            <ac:spMk id="4" creationId="{5C79063F-6AC6-6F2B-3398-30A1191510F1}"/>
          </ac:spMkLst>
        </pc:spChg>
        <pc:spChg chg="add del mod">
          <ac:chgData name="Czarina Frostine" userId="147cd49ad833dd9a" providerId="LiveId" clId="{5ACE5C90-E192-47E6-AAF8-316F1D119489}" dt="2023-08-22T13:43:25.468" v="5930" actId="478"/>
          <ac:spMkLst>
            <pc:docMk/>
            <pc:sldMk cId="1792272391" sldId="273"/>
            <ac:spMk id="5" creationId="{B02A3E02-2C0C-FD7C-E39E-05BED9EBA7EB}"/>
          </ac:spMkLst>
        </pc:spChg>
        <pc:spChg chg="add mod">
          <ac:chgData name="Czarina Frostine" userId="147cd49ad833dd9a" providerId="LiveId" clId="{5ACE5C90-E192-47E6-AAF8-316F1D119489}" dt="2023-08-22T13:43:53.072" v="5936" actId="1076"/>
          <ac:spMkLst>
            <pc:docMk/>
            <pc:sldMk cId="1792272391" sldId="273"/>
            <ac:spMk id="11" creationId="{8F379623-CA06-4B03-CE4A-BF208BC56EC7}"/>
          </ac:spMkLst>
        </pc:spChg>
        <pc:spChg chg="add mod">
          <ac:chgData name="Czarina Frostine" userId="147cd49ad833dd9a" providerId="LiveId" clId="{5ACE5C90-E192-47E6-AAF8-316F1D119489}" dt="2023-08-22T13:43:40.430" v="5933" actId="1076"/>
          <ac:spMkLst>
            <pc:docMk/>
            <pc:sldMk cId="1792272391" sldId="273"/>
            <ac:spMk id="12" creationId="{67FAEAE6-AB7F-3895-4027-27824D15457C}"/>
          </ac:spMkLst>
        </pc:spChg>
        <pc:spChg chg="add mod">
          <ac:chgData name="Czarina Frostine" userId="147cd49ad833dd9a" providerId="LiveId" clId="{5ACE5C90-E192-47E6-AAF8-316F1D119489}" dt="2023-08-22T13:51:34.786" v="5973" actId="20577"/>
          <ac:spMkLst>
            <pc:docMk/>
            <pc:sldMk cId="1792272391" sldId="273"/>
            <ac:spMk id="13" creationId="{08E5B3E1-FE92-900F-6C83-17B9E7609B6E}"/>
          </ac:spMkLst>
        </pc:spChg>
        <pc:picChg chg="add mod">
          <ac:chgData name="Czarina Frostine" userId="147cd49ad833dd9a" providerId="LiveId" clId="{5ACE5C90-E192-47E6-AAF8-316F1D119489}" dt="2023-08-22T12:55:29.143" v="5592"/>
          <ac:picMkLst>
            <pc:docMk/>
            <pc:sldMk cId="1792272391" sldId="273"/>
            <ac:picMk id="3" creationId="{3F3B9C92-19EC-CDD9-8B29-A83F04434E36}"/>
          </ac:picMkLst>
        </pc:picChg>
        <pc:picChg chg="add del mod">
          <ac:chgData name="Czarina Frostine" userId="147cd49ad833dd9a" providerId="LiveId" clId="{5ACE5C90-E192-47E6-AAF8-316F1D119489}" dt="2023-08-22T13:09:26.589" v="5758" actId="21"/>
          <ac:picMkLst>
            <pc:docMk/>
            <pc:sldMk cId="1792272391" sldId="273"/>
            <ac:picMk id="7" creationId="{1473B0C1-E43C-2EBA-A918-E7F26E43996D}"/>
          </ac:picMkLst>
        </pc:picChg>
        <pc:picChg chg="add del mod">
          <ac:chgData name="Czarina Frostine" userId="147cd49ad833dd9a" providerId="LiveId" clId="{5ACE5C90-E192-47E6-AAF8-316F1D119489}" dt="2023-08-22T13:42:13.602" v="5918" actId="21"/>
          <ac:picMkLst>
            <pc:docMk/>
            <pc:sldMk cId="1792272391" sldId="273"/>
            <ac:picMk id="9" creationId="{438ED142-3DBF-875B-ADA3-31AA5A3EFB7C}"/>
          </ac:picMkLst>
        </pc:picChg>
        <pc:picChg chg="add mod ord">
          <ac:chgData name="Czarina Frostine" userId="147cd49ad833dd9a" providerId="LiveId" clId="{5ACE5C90-E192-47E6-AAF8-316F1D119489}" dt="2023-08-22T13:44:05.148" v="5938" actId="1076"/>
          <ac:picMkLst>
            <pc:docMk/>
            <pc:sldMk cId="1792272391" sldId="273"/>
            <ac:picMk id="10" creationId="{6A458E8D-3524-3FCC-C2F6-965EB2A77044}"/>
          </ac:picMkLst>
        </pc:picChg>
      </pc:sldChg>
      <pc:sldChg chg="addSp delSp modSp new del mod">
        <pc:chgData name="Czarina Frostine" userId="147cd49ad833dd9a" providerId="LiveId" clId="{5ACE5C90-E192-47E6-AAF8-316F1D119489}" dt="2023-08-23T04:44:02.736" v="6224" actId="47"/>
        <pc:sldMkLst>
          <pc:docMk/>
          <pc:sldMk cId="189220841" sldId="274"/>
        </pc:sldMkLst>
        <pc:spChg chg="add mod">
          <ac:chgData name="Czarina Frostine" userId="147cd49ad833dd9a" providerId="LiveId" clId="{5ACE5C90-E192-47E6-AAF8-316F1D119489}" dt="2023-08-22T13:17:12.857" v="5775" actId="14100"/>
          <ac:spMkLst>
            <pc:docMk/>
            <pc:sldMk cId="189220841" sldId="274"/>
            <ac:spMk id="4" creationId="{8BD14D93-A610-8523-11BA-81377C79E5C5}"/>
          </ac:spMkLst>
        </pc:spChg>
        <pc:spChg chg="add mod">
          <ac:chgData name="Czarina Frostine" userId="147cd49ad833dd9a" providerId="LiveId" clId="{5ACE5C90-E192-47E6-AAF8-316F1D119489}" dt="2023-08-22T13:17:32.610" v="5778" actId="14100"/>
          <ac:spMkLst>
            <pc:docMk/>
            <pc:sldMk cId="189220841" sldId="274"/>
            <ac:spMk id="5" creationId="{1E14E672-A2F7-F7A0-0D68-442EBF5C75F6}"/>
          </ac:spMkLst>
        </pc:spChg>
        <pc:spChg chg="add mod">
          <ac:chgData name="Czarina Frostine" userId="147cd49ad833dd9a" providerId="LiveId" clId="{5ACE5C90-E192-47E6-AAF8-316F1D119489}" dt="2023-08-22T13:19:27.346" v="5812" actId="1076"/>
          <ac:spMkLst>
            <pc:docMk/>
            <pc:sldMk cId="189220841" sldId="274"/>
            <ac:spMk id="8" creationId="{F681198A-93ED-23AF-0B2C-3D914ECD6BE0}"/>
          </ac:spMkLst>
        </pc:spChg>
        <pc:spChg chg="add mod">
          <ac:chgData name="Czarina Frostine" userId="147cd49ad833dd9a" providerId="LiveId" clId="{5ACE5C90-E192-47E6-AAF8-316F1D119489}" dt="2023-08-22T13:26:50.773" v="5877" actId="1076"/>
          <ac:spMkLst>
            <pc:docMk/>
            <pc:sldMk cId="189220841" sldId="274"/>
            <ac:spMk id="12" creationId="{15B8A839-37AB-290F-63E1-17268369BBBC}"/>
          </ac:spMkLst>
        </pc:spChg>
        <pc:spChg chg="add mod">
          <ac:chgData name="Czarina Frostine" userId="147cd49ad833dd9a" providerId="LiveId" clId="{5ACE5C90-E192-47E6-AAF8-316F1D119489}" dt="2023-08-22T13:26:38.382" v="5876" actId="255"/>
          <ac:spMkLst>
            <pc:docMk/>
            <pc:sldMk cId="189220841" sldId="274"/>
            <ac:spMk id="14" creationId="{8E898506-47CF-9032-2171-824F760165E3}"/>
          </ac:spMkLst>
        </pc:spChg>
        <pc:picChg chg="add mod">
          <ac:chgData name="Czarina Frostine" userId="147cd49ad833dd9a" providerId="LiveId" clId="{5ACE5C90-E192-47E6-AAF8-316F1D119489}" dt="2023-08-22T12:56:12.564" v="5641"/>
          <ac:picMkLst>
            <pc:docMk/>
            <pc:sldMk cId="189220841" sldId="274"/>
            <ac:picMk id="3" creationId="{61D7F9BC-3F6F-B450-D9DE-9FD97B85EC4B}"/>
          </ac:picMkLst>
        </pc:picChg>
        <pc:picChg chg="add mod">
          <ac:chgData name="Czarina Frostine" userId="147cd49ad833dd9a" providerId="LiveId" clId="{5ACE5C90-E192-47E6-AAF8-316F1D119489}" dt="2023-08-22T13:20:50.277" v="5817" actId="14100"/>
          <ac:picMkLst>
            <pc:docMk/>
            <pc:sldMk cId="189220841" sldId="274"/>
            <ac:picMk id="7" creationId="{6EAB67B2-93A4-717E-6C9E-A3F38746E86E}"/>
          </ac:picMkLst>
        </pc:picChg>
        <pc:picChg chg="add del mod">
          <ac:chgData name="Czarina Frostine" userId="147cd49ad833dd9a" providerId="LiveId" clId="{5ACE5C90-E192-47E6-AAF8-316F1D119489}" dt="2023-08-22T13:21:30.838" v="5821" actId="21"/>
          <ac:picMkLst>
            <pc:docMk/>
            <pc:sldMk cId="189220841" sldId="274"/>
            <ac:picMk id="10" creationId="{C7B283FC-567E-B028-8538-541BB286E28B}"/>
          </ac:picMkLst>
        </pc:picChg>
        <pc:picChg chg="add mod">
          <ac:chgData name="Czarina Frostine" userId="147cd49ad833dd9a" providerId="LiveId" clId="{5ACE5C90-E192-47E6-AAF8-316F1D119489}" dt="2023-08-22T13:22:16.582" v="5831" actId="14100"/>
          <ac:picMkLst>
            <pc:docMk/>
            <pc:sldMk cId="189220841" sldId="274"/>
            <ac:picMk id="11" creationId="{8B754FD7-390D-4978-5865-4F7B8DA801B3}"/>
          </ac:picMkLst>
        </pc:picChg>
        <pc:picChg chg="add del mod">
          <ac:chgData name="Czarina Frostine" userId="147cd49ad833dd9a" providerId="LiveId" clId="{5ACE5C90-E192-47E6-AAF8-316F1D119489}" dt="2023-08-22T13:25:30.748" v="5852"/>
          <ac:picMkLst>
            <pc:docMk/>
            <pc:sldMk cId="189220841" sldId="274"/>
            <ac:picMk id="13" creationId="{75921D70-632A-611B-BCDD-7C88F7C41E3F}"/>
          </ac:picMkLst>
        </pc:picChg>
      </pc:sldChg>
      <pc:sldChg chg="addSp delSp modSp new del mod">
        <pc:chgData name="Czarina Frostine" userId="147cd49ad833dd9a" providerId="LiveId" clId="{5ACE5C90-E192-47E6-AAF8-316F1D119489}" dt="2023-08-23T04:44:01.807" v="6223" actId="47"/>
        <pc:sldMkLst>
          <pc:docMk/>
          <pc:sldMk cId="1601356683" sldId="275"/>
        </pc:sldMkLst>
        <pc:spChg chg="add del mod">
          <ac:chgData name="Czarina Frostine" userId="147cd49ad833dd9a" providerId="LiveId" clId="{5ACE5C90-E192-47E6-AAF8-316F1D119489}" dt="2023-08-22T13:38:20.638" v="5878" actId="478"/>
          <ac:spMkLst>
            <pc:docMk/>
            <pc:sldMk cId="1601356683" sldId="275"/>
            <ac:spMk id="4" creationId="{0DF9B100-C3A4-72ED-D6E7-A7F676C11925}"/>
          </ac:spMkLst>
        </pc:spChg>
        <pc:spChg chg="add del mod">
          <ac:chgData name="Czarina Frostine" userId="147cd49ad833dd9a" providerId="LiveId" clId="{5ACE5C90-E192-47E6-AAF8-316F1D119489}" dt="2023-08-22T13:38:23.485" v="5880" actId="478"/>
          <ac:spMkLst>
            <pc:docMk/>
            <pc:sldMk cId="1601356683" sldId="275"/>
            <ac:spMk id="5" creationId="{9F964534-AAD9-1F16-D01D-9A5A8266E877}"/>
          </ac:spMkLst>
        </pc:spChg>
        <pc:spChg chg="add mod">
          <ac:chgData name="Czarina Frostine" userId="147cd49ad833dd9a" providerId="LiveId" clId="{5ACE5C90-E192-47E6-AAF8-316F1D119489}" dt="2023-08-22T13:38:21.651" v="5879"/>
          <ac:spMkLst>
            <pc:docMk/>
            <pc:sldMk cId="1601356683" sldId="275"/>
            <ac:spMk id="6" creationId="{65572FA4-B87D-159B-4772-6EA83F5BBAEE}"/>
          </ac:spMkLst>
        </pc:spChg>
        <pc:spChg chg="add mod">
          <ac:chgData name="Czarina Frostine" userId="147cd49ad833dd9a" providerId="LiveId" clId="{5ACE5C90-E192-47E6-AAF8-316F1D119489}" dt="2023-08-22T13:38:29.965" v="5882" actId="1076"/>
          <ac:spMkLst>
            <pc:docMk/>
            <pc:sldMk cId="1601356683" sldId="275"/>
            <ac:spMk id="7" creationId="{67FC0F77-A55D-A43F-3685-7F187B6883E4}"/>
          </ac:spMkLst>
        </pc:spChg>
        <pc:picChg chg="add mod">
          <ac:chgData name="Czarina Frostine" userId="147cd49ad833dd9a" providerId="LiveId" clId="{5ACE5C90-E192-47E6-AAF8-316F1D119489}" dt="2023-08-22T13:04:24.790" v="5751"/>
          <ac:picMkLst>
            <pc:docMk/>
            <pc:sldMk cId="1601356683" sldId="275"/>
            <ac:picMk id="3" creationId="{BC10E7D1-8AF1-1495-8B42-8266CDFA3369}"/>
          </ac:picMkLst>
        </pc:picChg>
        <pc:picChg chg="add del mod">
          <ac:chgData name="Czarina Frostine" userId="147cd49ad833dd9a" providerId="LiveId" clId="{5ACE5C90-E192-47E6-AAF8-316F1D119489}" dt="2023-08-22T13:39:30.567" v="5889" actId="21"/>
          <ac:picMkLst>
            <pc:docMk/>
            <pc:sldMk cId="1601356683" sldId="275"/>
            <ac:picMk id="9" creationId="{047D1C54-C6F8-F3E0-95E3-B9181FB717C9}"/>
          </ac:picMkLst>
        </pc:picChg>
        <pc:picChg chg="add del mod">
          <ac:chgData name="Czarina Frostine" userId="147cd49ad833dd9a" providerId="LiveId" clId="{5ACE5C90-E192-47E6-AAF8-316F1D119489}" dt="2023-08-22T13:40:18.743" v="5902"/>
          <ac:picMkLst>
            <pc:docMk/>
            <pc:sldMk cId="1601356683" sldId="275"/>
            <ac:picMk id="10" creationId="{4413D2BF-A0AD-417A-968B-63503FE587CA}"/>
          </ac:picMkLst>
        </pc:picChg>
        <pc:picChg chg="add mod">
          <ac:chgData name="Czarina Frostine" userId="147cd49ad833dd9a" providerId="LiveId" clId="{5ACE5C90-E192-47E6-AAF8-316F1D119489}" dt="2023-08-22T13:41:19.217" v="5916" actId="14100"/>
          <ac:picMkLst>
            <pc:docMk/>
            <pc:sldMk cId="1601356683" sldId="275"/>
            <ac:picMk id="11" creationId="{EB6390B4-C5F4-AF65-BEFC-51AFFC341A15}"/>
          </ac:picMkLst>
        </pc:picChg>
      </pc:sldChg>
      <pc:sldChg chg="addSp delSp modSp new mod modTransition">
        <pc:chgData name="Czarina Frostine" userId="147cd49ad833dd9a" providerId="LiveId" clId="{5ACE5C90-E192-47E6-AAF8-316F1D119489}" dt="2023-08-25T08:55:50.112" v="12286"/>
        <pc:sldMkLst>
          <pc:docMk/>
          <pc:sldMk cId="3877363991" sldId="276"/>
        </pc:sldMkLst>
        <pc:spChg chg="add del">
          <ac:chgData name="Czarina Frostine" userId="147cd49ad833dd9a" providerId="LiveId" clId="{5ACE5C90-E192-47E6-AAF8-316F1D119489}" dt="2023-08-22T13:09:58.857" v="5761" actId="478"/>
          <ac:spMkLst>
            <pc:docMk/>
            <pc:sldMk cId="3877363991" sldId="276"/>
            <ac:spMk id="3" creationId="{091E8D12-8935-B2F7-3071-1710FBB3DA55}"/>
          </ac:spMkLst>
        </pc:spChg>
        <pc:spChg chg="add del mod">
          <ac:chgData name="Czarina Frostine" userId="147cd49ad833dd9a" providerId="LiveId" clId="{5ACE5C90-E192-47E6-AAF8-316F1D119489}" dt="2023-08-22T13:22:01.890" v="5827"/>
          <ac:spMkLst>
            <pc:docMk/>
            <pc:sldMk cId="3877363991" sldId="276"/>
            <ac:spMk id="5" creationId="{44ACD66C-B329-6146-E977-FCBD6FE4C844}"/>
          </ac:spMkLst>
        </pc:spChg>
        <pc:spChg chg="add del mod">
          <ac:chgData name="Czarina Frostine" userId="147cd49ad833dd9a" providerId="LiveId" clId="{5ACE5C90-E192-47E6-AAF8-316F1D119489}" dt="2023-08-22T13:22:01.890" v="5827"/>
          <ac:spMkLst>
            <pc:docMk/>
            <pc:sldMk cId="3877363991" sldId="276"/>
            <ac:spMk id="6" creationId="{6C9C0977-2580-D52B-0ED5-B5A4612C0D5F}"/>
          </ac:spMkLst>
        </pc:spChg>
        <pc:spChg chg="add del mod">
          <ac:chgData name="Czarina Frostine" userId="147cd49ad833dd9a" providerId="LiveId" clId="{5ACE5C90-E192-47E6-AAF8-316F1D119489}" dt="2023-08-22T13:41:06.672" v="5913"/>
          <ac:spMkLst>
            <pc:docMk/>
            <pc:sldMk cId="3877363991" sldId="276"/>
            <ac:spMk id="9" creationId="{E84C2941-2DA3-B70D-C3FC-7808E636435A}"/>
          </ac:spMkLst>
        </pc:spChg>
        <pc:spChg chg="add del mod">
          <ac:chgData name="Czarina Frostine" userId="147cd49ad833dd9a" providerId="LiveId" clId="{5ACE5C90-E192-47E6-AAF8-316F1D119489}" dt="2023-08-22T13:42:56.549" v="5925"/>
          <ac:spMkLst>
            <pc:docMk/>
            <pc:sldMk cId="3877363991" sldId="276"/>
            <ac:spMk id="14" creationId="{5D012EFE-6BC8-F3F1-87A4-6E5793E14E89}"/>
          </ac:spMkLst>
        </pc:spChg>
        <pc:spChg chg="add del mod">
          <ac:chgData name="Czarina Frostine" userId="147cd49ad833dd9a" providerId="LiveId" clId="{5ACE5C90-E192-47E6-AAF8-316F1D119489}" dt="2023-08-22T13:42:56.549" v="5925"/>
          <ac:spMkLst>
            <pc:docMk/>
            <pc:sldMk cId="3877363991" sldId="276"/>
            <ac:spMk id="15" creationId="{F950B38D-98B0-7399-760A-D5A6D1BE0118}"/>
          </ac:spMkLst>
        </pc:spChg>
        <pc:spChg chg="add mod ord">
          <ac:chgData name="Czarina Frostine" userId="147cd49ad833dd9a" providerId="LiveId" clId="{5ACE5C90-E192-47E6-AAF8-316F1D119489}" dt="2023-08-22T19:35:43.858" v="6126" actId="207"/>
          <ac:spMkLst>
            <pc:docMk/>
            <pc:sldMk cId="3877363991" sldId="276"/>
            <ac:spMk id="17" creationId="{A1CC7B4D-0C61-7C24-F587-8591B4A41289}"/>
          </ac:spMkLst>
        </pc:spChg>
        <pc:picChg chg="add del mod">
          <ac:chgData name="Czarina Frostine" userId="147cd49ad833dd9a" providerId="LiveId" clId="{5ACE5C90-E192-47E6-AAF8-316F1D119489}" dt="2023-08-22T13:09:58.857" v="5761" actId="478"/>
          <ac:picMkLst>
            <pc:docMk/>
            <pc:sldMk cId="3877363991" sldId="276"/>
            <ac:picMk id="2" creationId="{63A0A238-9C8A-B834-1E66-ACB57DEA0C42}"/>
          </ac:picMkLst>
        </pc:picChg>
        <pc:picChg chg="add del mod">
          <ac:chgData name="Czarina Frostine" userId="147cd49ad833dd9a" providerId="LiveId" clId="{5ACE5C90-E192-47E6-AAF8-316F1D119489}" dt="2023-08-22T13:22:01.890" v="5827"/>
          <ac:picMkLst>
            <pc:docMk/>
            <pc:sldMk cId="3877363991" sldId="276"/>
            <ac:picMk id="4" creationId="{F81AAD14-D91E-76DB-81FE-5ED6A55BCA73}"/>
          </ac:picMkLst>
        </pc:picChg>
        <pc:picChg chg="del mod">
          <ac:chgData name="Czarina Frostine" userId="147cd49ad833dd9a" providerId="LiveId" clId="{5ACE5C90-E192-47E6-AAF8-316F1D119489}" dt="2023-08-22T13:22:03.401" v="5828" actId="21"/>
          <ac:picMkLst>
            <pc:docMk/>
            <pc:sldMk cId="3877363991" sldId="276"/>
            <ac:picMk id="7" creationId="{848FB879-B032-850F-98D2-D91229503084}"/>
          </ac:picMkLst>
        </pc:picChg>
        <pc:picChg chg="add del mod">
          <ac:chgData name="Czarina Frostine" userId="147cd49ad833dd9a" providerId="LiveId" clId="{5ACE5C90-E192-47E6-AAF8-316F1D119489}" dt="2023-08-22T13:41:06.672" v="5913"/>
          <ac:picMkLst>
            <pc:docMk/>
            <pc:sldMk cId="3877363991" sldId="276"/>
            <ac:picMk id="8" creationId="{697E6C7E-3311-4FE1-07F8-59DDEE597560}"/>
          </ac:picMkLst>
        </pc:picChg>
        <pc:picChg chg="add del mod">
          <ac:chgData name="Czarina Frostine" userId="147cd49ad833dd9a" providerId="LiveId" clId="{5ACE5C90-E192-47E6-AAF8-316F1D119489}" dt="2023-08-22T13:40:20.576" v="5904"/>
          <ac:picMkLst>
            <pc:docMk/>
            <pc:sldMk cId="3877363991" sldId="276"/>
            <ac:picMk id="10" creationId="{9C6F86D2-B691-75AF-6460-9345321709C1}"/>
          </ac:picMkLst>
        </pc:picChg>
        <pc:picChg chg="mod">
          <ac:chgData name="Czarina Frostine" userId="147cd49ad833dd9a" providerId="LiveId" clId="{5ACE5C90-E192-47E6-AAF8-316F1D119489}" dt="2023-08-22T13:40:48.178" v="5909"/>
          <ac:picMkLst>
            <pc:docMk/>
            <pc:sldMk cId="3877363991" sldId="276"/>
            <ac:picMk id="11" creationId="{3C892E88-E90E-5F48-39CC-533B293D3F89}"/>
          </ac:picMkLst>
        </pc:picChg>
        <pc:picChg chg="del mod">
          <ac:chgData name="Czarina Frostine" userId="147cd49ad833dd9a" providerId="LiveId" clId="{5ACE5C90-E192-47E6-AAF8-316F1D119489}" dt="2023-08-22T13:41:09.606" v="5914" actId="21"/>
          <ac:picMkLst>
            <pc:docMk/>
            <pc:sldMk cId="3877363991" sldId="276"/>
            <ac:picMk id="12" creationId="{5A555049-576A-99EB-CCE1-49D5708E1319}"/>
          </ac:picMkLst>
        </pc:picChg>
        <pc:picChg chg="add del mod">
          <ac:chgData name="Czarina Frostine" userId="147cd49ad833dd9a" providerId="LiveId" clId="{5ACE5C90-E192-47E6-AAF8-316F1D119489}" dt="2023-08-22T13:42:56.549" v="5925"/>
          <ac:picMkLst>
            <pc:docMk/>
            <pc:sldMk cId="3877363991" sldId="276"/>
            <ac:picMk id="13" creationId="{E9461647-F55F-EA3D-4B5E-B7A473254195}"/>
          </ac:picMkLst>
        </pc:picChg>
        <pc:picChg chg="del mod">
          <ac:chgData name="Czarina Frostine" userId="147cd49ad833dd9a" providerId="LiveId" clId="{5ACE5C90-E192-47E6-AAF8-316F1D119489}" dt="2023-08-22T13:43:03.562" v="5926" actId="21"/>
          <ac:picMkLst>
            <pc:docMk/>
            <pc:sldMk cId="3877363991" sldId="276"/>
            <ac:picMk id="16" creationId="{EDFE80BA-F88F-C6CD-8AA7-E5958BE0C18A}"/>
          </ac:picMkLst>
        </pc:picChg>
        <pc:picChg chg="add mod">
          <ac:chgData name="Czarina Frostine" userId="147cd49ad833dd9a" providerId="LiveId" clId="{5ACE5C90-E192-47E6-AAF8-316F1D119489}" dt="2023-08-22T19:36:07.413" v="6149"/>
          <ac:picMkLst>
            <pc:docMk/>
            <pc:sldMk cId="3877363991" sldId="276"/>
            <ac:picMk id="19" creationId="{B31BAE76-CD40-A171-E5E5-B045C1FB39EB}"/>
          </ac:picMkLst>
        </pc:picChg>
      </pc:sldChg>
      <pc:sldChg chg="addSp modSp new del">
        <pc:chgData name="Czarina Frostine" userId="147cd49ad833dd9a" providerId="LiveId" clId="{5ACE5C90-E192-47E6-AAF8-316F1D119489}" dt="2023-08-23T05:47:03.713" v="6646" actId="47"/>
        <pc:sldMkLst>
          <pc:docMk/>
          <pc:sldMk cId="1537287161" sldId="277"/>
        </pc:sldMkLst>
        <pc:spChg chg="add mod">
          <ac:chgData name="Czarina Frostine" userId="147cd49ad833dd9a" providerId="LiveId" clId="{5ACE5C90-E192-47E6-AAF8-316F1D119489}" dt="2023-08-22T12:43:12.370" v="5442"/>
          <ac:spMkLst>
            <pc:docMk/>
            <pc:sldMk cId="1537287161" sldId="277"/>
            <ac:spMk id="2" creationId="{5BE469E6-C6F5-9666-8E27-0FBB1CC273F6}"/>
          </ac:spMkLst>
        </pc:spChg>
      </pc:sldChg>
      <pc:sldChg chg="addSp modSp new mod modTransition setBg">
        <pc:chgData name="Czarina Frostine" userId="147cd49ad833dd9a" providerId="LiveId" clId="{5ACE5C90-E192-47E6-AAF8-316F1D119489}" dt="2023-08-25T11:29:11.828" v="13886" actId="20577"/>
        <pc:sldMkLst>
          <pc:docMk/>
          <pc:sldMk cId="2595284240" sldId="278"/>
        </pc:sldMkLst>
        <pc:spChg chg="add mod">
          <ac:chgData name="Czarina Frostine" userId="147cd49ad833dd9a" providerId="LiveId" clId="{5ACE5C90-E192-47E6-AAF8-316F1D119489}" dt="2023-08-25T11:29:11.828" v="13886" actId="20577"/>
          <ac:spMkLst>
            <pc:docMk/>
            <pc:sldMk cId="2595284240" sldId="278"/>
            <ac:spMk id="2" creationId="{177A90A8-5E3D-1C00-63F7-25CFD6DF489D}"/>
          </ac:spMkLst>
        </pc:spChg>
      </pc:sldChg>
      <pc:sldChg chg="addSp delSp modSp new del mod modClrScheme chgLayout">
        <pc:chgData name="Czarina Frostine" userId="147cd49ad833dd9a" providerId="LiveId" clId="{5ACE5C90-E192-47E6-AAF8-316F1D119489}" dt="2023-08-25T02:51:39.334" v="10791" actId="47"/>
        <pc:sldMkLst>
          <pc:docMk/>
          <pc:sldMk cId="9482289" sldId="279"/>
        </pc:sldMkLst>
        <pc:spChg chg="del">
          <ac:chgData name="Czarina Frostine" userId="147cd49ad833dd9a" providerId="LiveId" clId="{5ACE5C90-E192-47E6-AAF8-316F1D119489}" dt="2023-08-22T12:42:42.092" v="5390" actId="700"/>
          <ac:spMkLst>
            <pc:docMk/>
            <pc:sldMk cId="9482289" sldId="279"/>
            <ac:spMk id="2" creationId="{D776871B-6173-4C18-4034-9A441AA0324D}"/>
          </ac:spMkLst>
        </pc:spChg>
        <pc:spChg chg="del">
          <ac:chgData name="Czarina Frostine" userId="147cd49ad833dd9a" providerId="LiveId" clId="{5ACE5C90-E192-47E6-AAF8-316F1D119489}" dt="2023-08-22T12:42:42.092" v="5390" actId="700"/>
          <ac:spMkLst>
            <pc:docMk/>
            <pc:sldMk cId="9482289" sldId="279"/>
            <ac:spMk id="3" creationId="{8FEF1C73-AEF3-18F6-A189-AB30CA5AA1E4}"/>
          </ac:spMkLst>
        </pc:spChg>
        <pc:spChg chg="add del mod">
          <ac:chgData name="Czarina Frostine" userId="147cd49ad833dd9a" providerId="LiveId" clId="{5ACE5C90-E192-47E6-AAF8-316F1D119489}" dt="2023-08-22T12:43:09.127" v="5441" actId="21"/>
          <ac:spMkLst>
            <pc:docMk/>
            <pc:sldMk cId="9482289" sldId="279"/>
            <ac:spMk id="4" creationId="{CEB4D32B-65CA-72D7-956E-6DD1C86CC3D8}"/>
          </ac:spMkLst>
        </pc:spChg>
        <pc:spChg chg="add mod">
          <ac:chgData name="Czarina Frostine" userId="147cd49ad833dd9a" providerId="LiveId" clId="{5ACE5C90-E192-47E6-AAF8-316F1D119489}" dt="2023-08-22T12:47:47.584" v="5450" actId="1076"/>
          <ac:spMkLst>
            <pc:docMk/>
            <pc:sldMk cId="9482289" sldId="279"/>
            <ac:spMk id="6" creationId="{2D4D8B57-B6F5-AEA7-A8C1-E2E256C9A9F4}"/>
          </ac:spMkLst>
        </pc:spChg>
      </pc:sldChg>
      <pc:sldChg chg="addSp delSp modSp new del mod">
        <pc:chgData name="Czarina Frostine" userId="147cd49ad833dd9a" providerId="LiveId" clId="{5ACE5C90-E192-47E6-AAF8-316F1D119489}" dt="2023-08-23T05:11:55.374" v="6311" actId="2696"/>
        <pc:sldMkLst>
          <pc:docMk/>
          <pc:sldMk cId="1762397762" sldId="280"/>
        </pc:sldMkLst>
        <pc:spChg chg="add del mod">
          <ac:chgData name="Czarina Frostine" userId="147cd49ad833dd9a" providerId="LiveId" clId="{5ACE5C90-E192-47E6-AAF8-316F1D119489}" dt="2023-08-23T04:55:26.704" v="6231"/>
          <ac:spMkLst>
            <pc:docMk/>
            <pc:sldMk cId="1762397762" sldId="280"/>
            <ac:spMk id="3" creationId="{C2E3879D-0DDC-306A-6244-2410FDDDA0A3}"/>
          </ac:spMkLst>
        </pc:spChg>
        <pc:spChg chg="add del mod">
          <ac:chgData name="Czarina Frostine" userId="147cd49ad833dd9a" providerId="LiveId" clId="{5ACE5C90-E192-47E6-AAF8-316F1D119489}" dt="2023-08-23T04:55:36.646" v="6233"/>
          <ac:spMkLst>
            <pc:docMk/>
            <pc:sldMk cId="1762397762" sldId="280"/>
            <ac:spMk id="4" creationId="{0BE88A7B-7F38-8A4E-6E49-B80B848D094F}"/>
          </ac:spMkLst>
        </pc:spChg>
        <pc:spChg chg="add del mod">
          <ac:chgData name="Czarina Frostine" userId="147cd49ad833dd9a" providerId="LiveId" clId="{5ACE5C90-E192-47E6-AAF8-316F1D119489}" dt="2023-08-23T04:55:53.165" v="6235"/>
          <ac:spMkLst>
            <pc:docMk/>
            <pc:sldMk cId="1762397762" sldId="280"/>
            <ac:spMk id="5" creationId="{1DD0AE4E-8089-6370-8BDA-D930F21ED394}"/>
          </ac:spMkLst>
        </pc:spChg>
        <pc:spChg chg="del mod topLvl">
          <ac:chgData name="Czarina Frostine" userId="147cd49ad833dd9a" providerId="LiveId" clId="{5ACE5C90-E192-47E6-AAF8-316F1D119489}" dt="2023-08-23T04:55:26.704" v="6231"/>
          <ac:spMkLst>
            <pc:docMk/>
            <pc:sldMk cId="1762397762" sldId="280"/>
            <ac:spMk id="7" creationId="{ADA17C3F-1A80-EACB-0B90-FA3966C56DCB}"/>
          </ac:spMkLst>
        </pc:spChg>
        <pc:spChg chg="del mod topLvl">
          <ac:chgData name="Czarina Frostine" userId="147cd49ad833dd9a" providerId="LiveId" clId="{5ACE5C90-E192-47E6-AAF8-316F1D119489}" dt="2023-08-23T04:55:53.165" v="6235"/>
          <ac:spMkLst>
            <pc:docMk/>
            <pc:sldMk cId="1762397762" sldId="280"/>
            <ac:spMk id="8" creationId="{9F3A1B48-DBFA-DA25-9195-8472FDF3CB30}"/>
          </ac:spMkLst>
        </pc:spChg>
        <pc:spChg chg="del mod topLvl">
          <ac:chgData name="Czarina Frostine" userId="147cd49ad833dd9a" providerId="LiveId" clId="{5ACE5C90-E192-47E6-AAF8-316F1D119489}" dt="2023-08-23T04:55:36.646" v="6233"/>
          <ac:spMkLst>
            <pc:docMk/>
            <pc:sldMk cId="1762397762" sldId="280"/>
            <ac:spMk id="9" creationId="{255FD426-9340-AB3B-F44D-D1CE86B60579}"/>
          </ac:spMkLst>
        </pc:spChg>
        <pc:spChg chg="del mod topLvl">
          <ac:chgData name="Czarina Frostine" userId="147cd49ad833dd9a" providerId="LiveId" clId="{5ACE5C90-E192-47E6-AAF8-316F1D119489}" dt="2023-08-23T05:04:09.404" v="6258"/>
          <ac:spMkLst>
            <pc:docMk/>
            <pc:sldMk cId="1762397762" sldId="280"/>
            <ac:spMk id="10" creationId="{5AD664F4-563E-803D-D34C-22FC52DBD1C6}"/>
          </ac:spMkLst>
        </pc:spChg>
        <pc:spChg chg="add del mod topLvl">
          <ac:chgData name="Czarina Frostine" userId="147cd49ad833dd9a" providerId="LiveId" clId="{5ACE5C90-E192-47E6-AAF8-316F1D119489}" dt="2023-08-23T05:11:27.305" v="6307"/>
          <ac:spMkLst>
            <pc:docMk/>
            <pc:sldMk cId="1762397762" sldId="280"/>
            <ac:spMk id="11" creationId="{34A5F92C-B9F3-0CE1-1048-8AE22B2B78AF}"/>
          </ac:spMkLst>
        </pc:spChg>
        <pc:spChg chg="del mod topLvl">
          <ac:chgData name="Czarina Frostine" userId="147cd49ad833dd9a" providerId="LiveId" clId="{5ACE5C90-E192-47E6-AAF8-316F1D119489}" dt="2023-08-23T05:05:50.945" v="6266"/>
          <ac:spMkLst>
            <pc:docMk/>
            <pc:sldMk cId="1762397762" sldId="280"/>
            <ac:spMk id="12" creationId="{F1120AB6-D425-4B34-02B8-DBBEDF85ADD1}"/>
          </ac:spMkLst>
        </pc:spChg>
        <pc:spChg chg="add del mod">
          <ac:chgData name="Czarina Frostine" userId="147cd49ad833dd9a" providerId="LiveId" clId="{5ACE5C90-E192-47E6-AAF8-316F1D119489}" dt="2023-08-23T05:11:10.313" v="6293"/>
          <ac:spMkLst>
            <pc:docMk/>
            <pc:sldMk cId="1762397762" sldId="280"/>
            <ac:spMk id="26" creationId="{0574CE6A-128D-0C85-1001-FF7CE28472E7}"/>
          </ac:spMkLst>
        </pc:spChg>
        <pc:grpChg chg="del mod">
          <ac:chgData name="Czarina Frostine" userId="147cd49ad833dd9a" providerId="LiveId" clId="{5ACE5C90-E192-47E6-AAF8-316F1D119489}" dt="2023-08-23T04:55:06.801" v="6230" actId="165"/>
          <ac:grpSpMkLst>
            <pc:docMk/>
            <pc:sldMk cId="1762397762" sldId="280"/>
            <ac:grpSpMk id="6" creationId="{825C0A9D-3089-3551-740C-374F46C46C13}"/>
          </ac:grpSpMkLst>
        </pc:grpChg>
        <pc:grpChg chg="add del mod">
          <ac:chgData name="Czarina Frostine" userId="147cd49ad833dd9a" providerId="LiveId" clId="{5ACE5C90-E192-47E6-AAF8-316F1D119489}" dt="2023-08-23T04:56:32.760" v="6240" actId="165"/>
          <ac:grpSpMkLst>
            <pc:docMk/>
            <pc:sldMk cId="1762397762" sldId="280"/>
            <ac:grpSpMk id="13" creationId="{AD73FA0B-952C-9E38-E346-23DAFD01AF6B}"/>
          </ac:grpSpMkLst>
        </pc:grpChg>
        <pc:grpChg chg="add del mod">
          <ac:chgData name="Czarina Frostine" userId="147cd49ad833dd9a" providerId="LiveId" clId="{5ACE5C90-E192-47E6-AAF8-316F1D119489}" dt="2023-08-23T05:03:55.244" v="6257" actId="165"/>
          <ac:grpSpMkLst>
            <pc:docMk/>
            <pc:sldMk cId="1762397762" sldId="280"/>
            <ac:grpSpMk id="14" creationId="{91AAE600-3650-DAD0-1D10-6F6029A944D7}"/>
          </ac:grpSpMkLst>
        </pc:grpChg>
        <pc:graphicFrameChg chg="add del mod modGraphic">
          <ac:chgData name="Czarina Frostine" userId="147cd49ad833dd9a" providerId="LiveId" clId="{5ACE5C90-E192-47E6-AAF8-316F1D119489}" dt="2023-08-23T04:54:59.555" v="6229" actId="18245"/>
          <ac:graphicFrameMkLst>
            <pc:docMk/>
            <pc:sldMk cId="1762397762" sldId="280"/>
            <ac:graphicFrameMk id="2" creationId="{149836CA-64BF-CB61-C8E9-DAD0FAAB6464}"/>
          </ac:graphicFrameMkLst>
        </pc:graphicFrameChg>
        <pc:picChg chg="add del mod ord">
          <ac:chgData name="Czarina Frostine" userId="147cd49ad833dd9a" providerId="LiveId" clId="{5ACE5C90-E192-47E6-AAF8-316F1D119489}" dt="2023-08-23T05:04:09.404" v="6258"/>
          <ac:picMkLst>
            <pc:docMk/>
            <pc:sldMk cId="1762397762" sldId="280"/>
            <ac:picMk id="16" creationId="{AF588BB7-8C0A-671F-BEDD-B2F0228DB937}"/>
          </ac:picMkLst>
        </pc:picChg>
        <pc:picChg chg="add del mod">
          <ac:chgData name="Czarina Frostine" userId="147cd49ad833dd9a" providerId="LiveId" clId="{5ACE5C90-E192-47E6-AAF8-316F1D119489}" dt="2023-08-23T05:11:10.600" v="6294" actId="478"/>
          <ac:picMkLst>
            <pc:docMk/>
            <pc:sldMk cId="1762397762" sldId="280"/>
            <ac:picMk id="17" creationId="{D0E09346-18D9-AFDF-5F4C-93E461FC7177}"/>
          </ac:picMkLst>
        </pc:picChg>
        <pc:picChg chg="add del mod ord">
          <ac:chgData name="Czarina Frostine" userId="147cd49ad833dd9a" providerId="LiveId" clId="{5ACE5C90-E192-47E6-AAF8-316F1D119489}" dt="2023-08-23T05:05:50.945" v="6266"/>
          <ac:picMkLst>
            <pc:docMk/>
            <pc:sldMk cId="1762397762" sldId="280"/>
            <ac:picMk id="19" creationId="{16D2B423-44F7-F390-10CE-4110AD6F5ECC}"/>
          </ac:picMkLst>
        </pc:picChg>
        <pc:picChg chg="mod">
          <ac:chgData name="Czarina Frostine" userId="147cd49ad833dd9a" providerId="LiveId" clId="{5ACE5C90-E192-47E6-AAF8-316F1D119489}" dt="2023-08-23T05:11:27.082" v="6306" actId="14100"/>
          <ac:picMkLst>
            <pc:docMk/>
            <pc:sldMk cId="1762397762" sldId="280"/>
            <ac:picMk id="20" creationId="{A4679A02-4732-AE20-8E68-97102301639D}"/>
          </ac:picMkLst>
        </pc:picChg>
        <pc:picChg chg="add del mod ord">
          <ac:chgData name="Czarina Frostine" userId="147cd49ad833dd9a" providerId="LiveId" clId="{5ACE5C90-E192-47E6-AAF8-316F1D119489}" dt="2023-08-23T05:11:27.999" v="6310" actId="1076"/>
          <ac:picMkLst>
            <pc:docMk/>
            <pc:sldMk cId="1762397762" sldId="280"/>
            <ac:picMk id="22" creationId="{0A406F5B-FC2A-B5EF-7177-892422F55A1B}"/>
          </ac:picMkLst>
        </pc:picChg>
        <pc:picChg chg="mod">
          <ac:chgData name="Czarina Frostine" userId="147cd49ad833dd9a" providerId="LiveId" clId="{5ACE5C90-E192-47E6-AAF8-316F1D119489}" dt="2023-08-23T05:11:27.305" v="6307"/>
          <ac:picMkLst>
            <pc:docMk/>
            <pc:sldMk cId="1762397762" sldId="280"/>
            <ac:picMk id="23" creationId="{C514EBAE-DDA2-BE25-81EB-5EC95D79AAED}"/>
          </ac:picMkLst>
        </pc:picChg>
        <pc:picChg chg="add del mod ord">
          <ac:chgData name="Czarina Frostine" userId="147cd49ad833dd9a" providerId="LiveId" clId="{5ACE5C90-E192-47E6-AAF8-316F1D119489}" dt="2023-08-23T05:11:26.876" v="6305" actId="931"/>
          <ac:picMkLst>
            <pc:docMk/>
            <pc:sldMk cId="1762397762" sldId="280"/>
            <ac:picMk id="25" creationId="{37CE1EEB-6862-02F9-4EB9-2F4F8F083D10}"/>
          </ac:picMkLst>
        </pc:picChg>
      </pc:sldChg>
      <pc:sldChg chg="addSp delSp modSp new mod modTransition setBg">
        <pc:chgData name="Czarina Frostine" userId="147cd49ad833dd9a" providerId="LiveId" clId="{5ACE5C90-E192-47E6-AAF8-316F1D119489}" dt="2023-08-25T10:17:11.361" v="13496" actId="1076"/>
        <pc:sldMkLst>
          <pc:docMk/>
          <pc:sldMk cId="1216708075" sldId="281"/>
        </pc:sldMkLst>
        <pc:spChg chg="add del mod topLvl">
          <ac:chgData name="Czarina Frostine" userId="147cd49ad833dd9a" providerId="LiveId" clId="{5ACE5C90-E192-47E6-AAF8-316F1D119489}" dt="2023-08-23T05:13:12.782" v="6323"/>
          <ac:spMkLst>
            <pc:docMk/>
            <pc:sldMk cId="1216708075" sldId="281"/>
            <ac:spMk id="3" creationId="{D014A101-4277-810C-6D96-BF33C93AFD91}"/>
          </ac:spMkLst>
        </pc:spChg>
        <pc:spChg chg="add del mod topLvl">
          <ac:chgData name="Czarina Frostine" userId="147cd49ad833dd9a" providerId="LiveId" clId="{5ACE5C90-E192-47E6-AAF8-316F1D119489}" dt="2023-08-23T05:13:38.512" v="6328"/>
          <ac:spMkLst>
            <pc:docMk/>
            <pc:sldMk cId="1216708075" sldId="281"/>
            <ac:spMk id="4" creationId="{53D0C937-D130-E90D-53DE-CBA884FEE188}"/>
          </ac:spMkLst>
        </pc:spChg>
        <pc:spChg chg="add del mod topLvl">
          <ac:chgData name="Czarina Frostine" userId="147cd49ad833dd9a" providerId="LiveId" clId="{5ACE5C90-E192-47E6-AAF8-316F1D119489}" dt="2023-08-23T05:15:44.920" v="6339"/>
          <ac:spMkLst>
            <pc:docMk/>
            <pc:sldMk cId="1216708075" sldId="281"/>
            <ac:spMk id="5" creationId="{43118300-9603-FCB1-7234-608A56AE2D26}"/>
          </ac:spMkLst>
        </pc:spChg>
        <pc:spChg chg="add del mod">
          <ac:chgData name="Czarina Frostine" userId="147cd49ad833dd9a" providerId="LiveId" clId="{5ACE5C90-E192-47E6-AAF8-316F1D119489}" dt="2023-08-23T05:11:11.024" v="6296"/>
          <ac:spMkLst>
            <pc:docMk/>
            <pc:sldMk cId="1216708075" sldId="281"/>
            <ac:spMk id="6" creationId="{FC6D7920-3A55-645B-A814-8EE6F032BF48}"/>
          </ac:spMkLst>
        </pc:spChg>
        <pc:spChg chg="add del mod">
          <ac:chgData name="Czarina Frostine" userId="147cd49ad833dd9a" providerId="LiveId" clId="{5ACE5C90-E192-47E6-AAF8-316F1D119489}" dt="2023-08-23T05:11:11.024" v="6296"/>
          <ac:spMkLst>
            <pc:docMk/>
            <pc:sldMk cId="1216708075" sldId="281"/>
            <ac:spMk id="7" creationId="{AB1CF92C-9D79-FFD1-91CC-9E096E7F1DF8}"/>
          </ac:spMkLst>
        </pc:spChg>
        <pc:spChg chg="add del mod">
          <ac:chgData name="Czarina Frostine" userId="147cd49ad833dd9a" providerId="LiveId" clId="{5ACE5C90-E192-47E6-AAF8-316F1D119489}" dt="2023-08-23T05:11:11.024" v="6296"/>
          <ac:spMkLst>
            <pc:docMk/>
            <pc:sldMk cId="1216708075" sldId="281"/>
            <ac:spMk id="8" creationId="{6CCB237D-4712-81D0-ECA5-7313FCB698DB}"/>
          </ac:spMkLst>
        </pc:spChg>
        <pc:spChg chg="add del mod">
          <ac:chgData name="Czarina Frostine" userId="147cd49ad833dd9a" providerId="LiveId" clId="{5ACE5C90-E192-47E6-AAF8-316F1D119489}" dt="2023-08-23T05:23:40.576" v="6389"/>
          <ac:spMkLst>
            <pc:docMk/>
            <pc:sldMk cId="1216708075" sldId="281"/>
            <ac:spMk id="21" creationId="{809F4C81-45F8-DBA5-73C1-9F777D3D8E58}"/>
          </ac:spMkLst>
        </pc:spChg>
        <pc:spChg chg="add del mod">
          <ac:chgData name="Czarina Frostine" userId="147cd49ad833dd9a" providerId="LiveId" clId="{5ACE5C90-E192-47E6-AAF8-316F1D119489}" dt="2023-08-23T05:23:35.070" v="6388"/>
          <ac:spMkLst>
            <pc:docMk/>
            <pc:sldMk cId="1216708075" sldId="281"/>
            <ac:spMk id="22" creationId="{5264D54D-798F-F414-8676-4D427B55B9C0}"/>
          </ac:spMkLst>
        </pc:spChg>
        <pc:spChg chg="add del mod">
          <ac:chgData name="Czarina Frostine" userId="147cd49ad833dd9a" providerId="LiveId" clId="{5ACE5C90-E192-47E6-AAF8-316F1D119489}" dt="2023-08-23T05:23:29.431" v="6387"/>
          <ac:spMkLst>
            <pc:docMk/>
            <pc:sldMk cId="1216708075" sldId="281"/>
            <ac:spMk id="23" creationId="{9AE5B04C-8269-0437-F31F-354AF1C5A58F}"/>
          </ac:spMkLst>
        </pc:spChg>
        <pc:spChg chg="del mod topLvl">
          <ac:chgData name="Czarina Frostine" userId="147cd49ad833dd9a" providerId="LiveId" clId="{5ACE5C90-E192-47E6-AAF8-316F1D119489}" dt="2023-08-23T05:23:29.431" v="6387"/>
          <ac:spMkLst>
            <pc:docMk/>
            <pc:sldMk cId="1216708075" sldId="281"/>
            <ac:spMk id="25" creationId="{456E5A43-095D-0CF7-0CE8-EAE3A50E0EB2}"/>
          </ac:spMkLst>
        </pc:spChg>
        <pc:spChg chg="del mod topLvl">
          <ac:chgData name="Czarina Frostine" userId="147cd49ad833dd9a" providerId="LiveId" clId="{5ACE5C90-E192-47E6-AAF8-316F1D119489}" dt="2023-08-23T05:23:40.576" v="6389"/>
          <ac:spMkLst>
            <pc:docMk/>
            <pc:sldMk cId="1216708075" sldId="281"/>
            <ac:spMk id="26" creationId="{1203949D-3304-5D28-24E0-8C6F1A735C3E}"/>
          </ac:spMkLst>
        </pc:spChg>
        <pc:spChg chg="del mod topLvl">
          <ac:chgData name="Czarina Frostine" userId="147cd49ad833dd9a" providerId="LiveId" clId="{5ACE5C90-E192-47E6-AAF8-316F1D119489}" dt="2023-08-23T05:23:35.070" v="6388"/>
          <ac:spMkLst>
            <pc:docMk/>
            <pc:sldMk cId="1216708075" sldId="281"/>
            <ac:spMk id="27" creationId="{ABF6B913-BE94-62D5-EF5A-BD415675D29B}"/>
          </ac:spMkLst>
        </pc:spChg>
        <pc:spChg chg="del mod topLvl">
          <ac:chgData name="Czarina Frostine" userId="147cd49ad833dd9a" providerId="LiveId" clId="{5ACE5C90-E192-47E6-AAF8-316F1D119489}" dt="2023-08-23T05:29:29.209" v="6458"/>
          <ac:spMkLst>
            <pc:docMk/>
            <pc:sldMk cId="1216708075" sldId="281"/>
            <ac:spMk id="28" creationId="{A57E075E-B9F7-3E0E-31E3-4070F0119094}"/>
          </ac:spMkLst>
        </pc:spChg>
        <pc:spChg chg="del mod topLvl">
          <ac:chgData name="Czarina Frostine" userId="147cd49ad833dd9a" providerId="LiveId" clId="{5ACE5C90-E192-47E6-AAF8-316F1D119489}" dt="2023-08-23T05:30:31.628" v="6469"/>
          <ac:spMkLst>
            <pc:docMk/>
            <pc:sldMk cId="1216708075" sldId="281"/>
            <ac:spMk id="29" creationId="{4B428C45-519D-F2F9-FC83-9F08F4991E73}"/>
          </ac:spMkLst>
        </pc:spChg>
        <pc:spChg chg="del mod topLvl">
          <ac:chgData name="Czarina Frostine" userId="147cd49ad833dd9a" providerId="LiveId" clId="{5ACE5C90-E192-47E6-AAF8-316F1D119489}" dt="2023-08-23T05:51:01.177" v="6687"/>
          <ac:spMkLst>
            <pc:docMk/>
            <pc:sldMk cId="1216708075" sldId="281"/>
            <ac:spMk id="30" creationId="{82AE2A84-80FF-041B-E9AD-A64499AAFC19}"/>
          </ac:spMkLst>
        </pc:spChg>
        <pc:spChg chg="add del mod">
          <ac:chgData name="Czarina Frostine" userId="147cd49ad833dd9a" providerId="LiveId" clId="{5ACE5C90-E192-47E6-AAF8-316F1D119489}" dt="2023-08-24T07:15:49.876" v="9798" actId="478"/>
          <ac:spMkLst>
            <pc:docMk/>
            <pc:sldMk cId="1216708075" sldId="281"/>
            <ac:spMk id="44" creationId="{164730D2-04CF-E3E7-C0EE-64C1F592EFEE}"/>
          </ac:spMkLst>
        </pc:spChg>
        <pc:spChg chg="add del mod">
          <ac:chgData name="Czarina Frostine" userId="147cd49ad833dd9a" providerId="LiveId" clId="{5ACE5C90-E192-47E6-AAF8-316F1D119489}" dt="2023-08-25T10:16:53.153" v="13492" actId="478"/>
          <ac:spMkLst>
            <pc:docMk/>
            <pc:sldMk cId="1216708075" sldId="281"/>
            <ac:spMk id="46" creationId="{1F3C858D-18B0-3964-F1A1-1685B4C9DA8E}"/>
          </ac:spMkLst>
        </pc:spChg>
        <pc:spChg chg="add mod">
          <ac:chgData name="Czarina Frostine" userId="147cd49ad833dd9a" providerId="LiveId" clId="{5ACE5C90-E192-47E6-AAF8-316F1D119489}" dt="2023-08-25T10:17:11.361" v="13496" actId="1076"/>
          <ac:spMkLst>
            <pc:docMk/>
            <pc:sldMk cId="1216708075" sldId="281"/>
            <ac:spMk id="47" creationId="{E5FEEFC5-DB9A-0F6F-65DD-A0BA819FA462}"/>
          </ac:spMkLst>
        </pc:spChg>
        <pc:grpChg chg="add del mod">
          <ac:chgData name="Czarina Frostine" userId="147cd49ad833dd9a" providerId="LiveId" clId="{5ACE5C90-E192-47E6-AAF8-316F1D119489}" dt="2023-08-23T05:12:03.568" v="6312" actId="165"/>
          <ac:grpSpMkLst>
            <pc:docMk/>
            <pc:sldMk cId="1216708075" sldId="281"/>
            <ac:grpSpMk id="2" creationId="{D474363B-F1C3-4E7A-6908-B62AAF06E54F}"/>
          </ac:grpSpMkLst>
        </pc:grpChg>
        <pc:grpChg chg="add del mod">
          <ac:chgData name="Czarina Frostine" userId="147cd49ad833dd9a" providerId="LiveId" clId="{5ACE5C90-E192-47E6-AAF8-316F1D119489}" dt="2023-08-23T05:19:30.054" v="6351" actId="165"/>
          <ac:grpSpMkLst>
            <pc:docMk/>
            <pc:sldMk cId="1216708075" sldId="281"/>
            <ac:grpSpMk id="19" creationId="{E6688529-1F2B-70E4-E6BB-61668D66F7B6}"/>
          </ac:grpSpMkLst>
        </pc:grpChg>
        <pc:grpChg chg="del mod">
          <ac:chgData name="Czarina Frostine" userId="147cd49ad833dd9a" providerId="LiveId" clId="{5ACE5C90-E192-47E6-AAF8-316F1D119489}" dt="2023-08-23T05:23:18.626" v="6386" actId="165"/>
          <ac:grpSpMkLst>
            <pc:docMk/>
            <pc:sldMk cId="1216708075" sldId="281"/>
            <ac:grpSpMk id="24" creationId="{D91BCFFB-7ED4-A1DD-ABFF-E9D0E77DBDF7}"/>
          </ac:grpSpMkLst>
        </pc:grpChg>
        <pc:grpChg chg="add del mod">
          <ac:chgData name="Czarina Frostine" userId="147cd49ad833dd9a" providerId="LiveId" clId="{5ACE5C90-E192-47E6-AAF8-316F1D119489}" dt="2023-08-23T05:29:20.146" v="6457" actId="165"/>
          <ac:grpSpMkLst>
            <pc:docMk/>
            <pc:sldMk cId="1216708075" sldId="281"/>
            <ac:grpSpMk id="31" creationId="{1B739300-255E-9116-9F60-965ACFB489B2}"/>
          </ac:grpSpMkLst>
        </pc:grpChg>
        <pc:graphicFrameChg chg="add del mod modGraphic">
          <ac:chgData name="Czarina Frostine" userId="147cd49ad833dd9a" providerId="LiveId" clId="{5ACE5C90-E192-47E6-AAF8-316F1D119489}" dt="2023-08-23T05:23:13.423" v="6385" actId="18245"/>
          <ac:graphicFrameMkLst>
            <pc:docMk/>
            <pc:sldMk cId="1216708075" sldId="281"/>
            <ac:graphicFrameMk id="20" creationId="{334EBE67-B0C9-F272-67C6-23347A85902B}"/>
          </ac:graphicFrameMkLst>
        </pc:graphicFrameChg>
        <pc:picChg chg="add del mod ord">
          <ac:chgData name="Czarina Frostine" userId="147cd49ad833dd9a" providerId="LiveId" clId="{5ACE5C90-E192-47E6-AAF8-316F1D119489}" dt="2023-08-23T05:13:12.782" v="6323"/>
          <ac:picMkLst>
            <pc:docMk/>
            <pc:sldMk cId="1216708075" sldId="281"/>
            <ac:picMk id="10" creationId="{E94EFD7E-BE12-B399-08A7-5F0993765D3A}"/>
          </ac:picMkLst>
        </pc:picChg>
        <pc:picChg chg="add del mod ord">
          <ac:chgData name="Czarina Frostine" userId="147cd49ad833dd9a" providerId="LiveId" clId="{5ACE5C90-E192-47E6-AAF8-316F1D119489}" dt="2023-08-23T05:13:38.512" v="6328"/>
          <ac:picMkLst>
            <pc:docMk/>
            <pc:sldMk cId="1216708075" sldId="281"/>
            <ac:picMk id="12" creationId="{5CD784B4-B1D3-3769-4F42-3E8DFF6303E7}"/>
          </ac:picMkLst>
        </pc:picChg>
        <pc:picChg chg="del mod topLvl">
          <ac:chgData name="Czarina Frostine" userId="147cd49ad833dd9a" providerId="LiveId" clId="{5ACE5C90-E192-47E6-AAF8-316F1D119489}" dt="2023-08-23T05:20:59.090" v="6366" actId="478"/>
          <ac:picMkLst>
            <pc:docMk/>
            <pc:sldMk cId="1216708075" sldId="281"/>
            <ac:picMk id="13" creationId="{508B4B3B-CD79-4FA2-56B6-9119AF022262}"/>
          </ac:picMkLst>
        </pc:picChg>
        <pc:picChg chg="del mod topLvl">
          <ac:chgData name="Czarina Frostine" userId="147cd49ad833dd9a" providerId="LiveId" clId="{5ACE5C90-E192-47E6-AAF8-316F1D119489}" dt="2023-08-23T05:21:00.179" v="6367" actId="478"/>
          <ac:picMkLst>
            <pc:docMk/>
            <pc:sldMk cId="1216708075" sldId="281"/>
            <ac:picMk id="14" creationId="{9A4207A4-D958-B920-F9D7-49E95D7311C9}"/>
          </ac:picMkLst>
        </pc:picChg>
        <pc:picChg chg="add del mod ord">
          <ac:chgData name="Czarina Frostine" userId="147cd49ad833dd9a" providerId="LiveId" clId="{5ACE5C90-E192-47E6-AAF8-316F1D119489}" dt="2023-08-23T05:15:44.920" v="6339"/>
          <ac:picMkLst>
            <pc:docMk/>
            <pc:sldMk cId="1216708075" sldId="281"/>
            <ac:picMk id="16" creationId="{4B40793F-E134-D366-93CC-1611EDF9C2F2}"/>
          </ac:picMkLst>
        </pc:picChg>
        <pc:picChg chg="mod">
          <ac:chgData name="Czarina Frostine" userId="147cd49ad833dd9a" providerId="LiveId" clId="{5ACE5C90-E192-47E6-AAF8-316F1D119489}" dt="2023-08-23T05:15:28.881" v="6335"/>
          <ac:picMkLst>
            <pc:docMk/>
            <pc:sldMk cId="1216708075" sldId="281"/>
            <ac:picMk id="17" creationId="{1B52DC74-AA22-1555-4859-097307326445}"/>
          </ac:picMkLst>
        </pc:picChg>
        <pc:picChg chg="del mod topLvl">
          <ac:chgData name="Czarina Frostine" userId="147cd49ad833dd9a" providerId="LiveId" clId="{5ACE5C90-E192-47E6-AAF8-316F1D119489}" dt="2023-08-23T05:20:57.023" v="6365" actId="478"/>
          <ac:picMkLst>
            <pc:docMk/>
            <pc:sldMk cId="1216708075" sldId="281"/>
            <ac:picMk id="18" creationId="{5693F054-9FDB-45E1-B25A-B563F160FE31}"/>
          </ac:picMkLst>
        </pc:picChg>
        <pc:picChg chg="add del mod ord">
          <ac:chgData name="Czarina Frostine" userId="147cd49ad833dd9a" providerId="LiveId" clId="{5ACE5C90-E192-47E6-AAF8-316F1D119489}" dt="2023-08-23T05:51:01.177" v="6687"/>
          <ac:picMkLst>
            <pc:docMk/>
            <pc:sldMk cId="1216708075" sldId="281"/>
            <ac:picMk id="33" creationId="{5821A325-EC05-D869-86A3-7DC2EA332612}"/>
          </ac:picMkLst>
        </pc:picChg>
        <pc:picChg chg="add del mod ord">
          <ac:chgData name="Czarina Frostine" userId="147cd49ad833dd9a" providerId="LiveId" clId="{5ACE5C90-E192-47E6-AAF8-316F1D119489}" dt="2023-08-23T05:29:29.209" v="6458"/>
          <ac:picMkLst>
            <pc:docMk/>
            <pc:sldMk cId="1216708075" sldId="281"/>
            <ac:picMk id="35" creationId="{74F51F11-8C17-A08E-E319-D6663F12440E}"/>
          </ac:picMkLst>
        </pc:picChg>
        <pc:picChg chg="add del mod ord">
          <ac:chgData name="Czarina Frostine" userId="147cd49ad833dd9a" providerId="LiveId" clId="{5ACE5C90-E192-47E6-AAF8-316F1D119489}" dt="2023-08-23T05:30:31.628" v="6469"/>
          <ac:picMkLst>
            <pc:docMk/>
            <pc:sldMk cId="1216708075" sldId="281"/>
            <ac:picMk id="37" creationId="{D584AC19-6C82-477B-5FED-B90E83D2F4B4}"/>
          </ac:picMkLst>
        </pc:picChg>
        <pc:picChg chg="add del mod">
          <ac:chgData name="Czarina Frostine" userId="147cd49ad833dd9a" providerId="LiveId" clId="{5ACE5C90-E192-47E6-AAF8-316F1D119489}" dt="2023-08-23T05:28:41.085" v="6448" actId="478"/>
          <ac:picMkLst>
            <pc:docMk/>
            <pc:sldMk cId="1216708075" sldId="281"/>
            <ac:picMk id="38" creationId="{6A7181A5-BBA4-E45F-B525-E9ED1F22A976}"/>
          </ac:picMkLst>
        </pc:picChg>
        <pc:picChg chg="mod">
          <ac:chgData name="Czarina Frostine" userId="147cd49ad833dd9a" providerId="LiveId" clId="{5ACE5C90-E192-47E6-AAF8-316F1D119489}" dt="2023-08-23T05:50:34.186" v="6681" actId="1076"/>
          <ac:picMkLst>
            <pc:docMk/>
            <pc:sldMk cId="1216708075" sldId="281"/>
            <ac:picMk id="39" creationId="{0FC9154C-51C6-B36B-FF70-E2390AF804FB}"/>
          </ac:picMkLst>
        </pc:picChg>
        <pc:picChg chg="mod">
          <ac:chgData name="Czarina Frostine" userId="147cd49ad833dd9a" providerId="LiveId" clId="{5ACE5C90-E192-47E6-AAF8-316F1D119489}" dt="2023-08-23T05:30:31.628" v="6469"/>
          <ac:picMkLst>
            <pc:docMk/>
            <pc:sldMk cId="1216708075" sldId="281"/>
            <ac:picMk id="40" creationId="{D34112D8-F4D0-86A2-4A8A-44253785A9A7}"/>
          </ac:picMkLst>
        </pc:picChg>
        <pc:picChg chg="mod">
          <ac:chgData name="Czarina Frostine" userId="147cd49ad833dd9a" providerId="LiveId" clId="{5ACE5C90-E192-47E6-AAF8-316F1D119489}" dt="2023-08-23T05:51:01.177" v="6687"/>
          <ac:picMkLst>
            <pc:docMk/>
            <pc:sldMk cId="1216708075" sldId="281"/>
            <ac:picMk id="41" creationId="{6B3BCD8F-9301-39EF-1531-3D467E564AE1}"/>
          </ac:picMkLst>
        </pc:picChg>
        <pc:picChg chg="add del mod ord">
          <ac:chgData name="Czarina Frostine" userId="147cd49ad833dd9a" providerId="LiveId" clId="{5ACE5C90-E192-47E6-AAF8-316F1D119489}" dt="2023-08-23T05:54:59.405" v="6766" actId="478"/>
          <ac:picMkLst>
            <pc:docMk/>
            <pc:sldMk cId="1216708075" sldId="281"/>
            <ac:picMk id="43" creationId="{ED63668B-DB9A-0846-8253-3F5AF7E78099}"/>
          </ac:picMkLst>
        </pc:picChg>
      </pc:sldChg>
      <pc:sldChg chg="add modTransition">
        <pc:chgData name="Czarina Frostine" userId="147cd49ad833dd9a" providerId="LiveId" clId="{5ACE5C90-E192-47E6-AAF8-316F1D119489}" dt="2023-08-25T08:56:07.874" v="12288"/>
        <pc:sldMkLst>
          <pc:docMk/>
          <pc:sldMk cId="497930563" sldId="282"/>
        </pc:sldMkLst>
      </pc:sldChg>
      <pc:sldChg chg="addSp modSp new del mod">
        <pc:chgData name="Czarina Frostine" userId="147cd49ad833dd9a" providerId="LiveId" clId="{5ACE5C90-E192-47E6-AAF8-316F1D119489}" dt="2023-08-23T04:57:14.489" v="6241" actId="2696"/>
        <pc:sldMkLst>
          <pc:docMk/>
          <pc:sldMk cId="2297877596" sldId="282"/>
        </pc:sldMkLst>
        <pc:spChg chg="add mod ord">
          <ac:chgData name="Czarina Frostine" userId="147cd49ad833dd9a" providerId="LiveId" clId="{5ACE5C90-E192-47E6-AAF8-316F1D119489}" dt="2023-08-23T04:38:46.541" v="6170" actId="207"/>
          <ac:spMkLst>
            <pc:docMk/>
            <pc:sldMk cId="2297877596" sldId="282"/>
            <ac:spMk id="2" creationId="{2EBA25EF-E8DB-D9BF-A7EF-16D9749F1532}"/>
          </ac:spMkLst>
        </pc:spChg>
        <pc:picChg chg="add mod">
          <ac:chgData name="Czarina Frostine" userId="147cd49ad833dd9a" providerId="LiveId" clId="{5ACE5C90-E192-47E6-AAF8-316F1D119489}" dt="2023-08-23T04:39:56.924" v="6208"/>
          <ac:picMkLst>
            <pc:docMk/>
            <pc:sldMk cId="2297877596" sldId="282"/>
            <ac:picMk id="4" creationId="{11EF8CE2-569A-D817-B10D-BD3035A108DB}"/>
          </ac:picMkLst>
        </pc:picChg>
      </pc:sldChg>
      <pc:sldChg chg="addSp delSp modSp new mod modTransition setBg">
        <pc:chgData name="Czarina Frostine" userId="147cd49ad833dd9a" providerId="LiveId" clId="{5ACE5C90-E192-47E6-AAF8-316F1D119489}" dt="2023-08-25T10:16:17.268" v="13488" actId="1076"/>
        <pc:sldMkLst>
          <pc:docMk/>
          <pc:sldMk cId="1147764997" sldId="283"/>
        </pc:sldMkLst>
        <pc:spChg chg="add mod">
          <ac:chgData name="Czarina Frostine" userId="147cd49ad833dd9a" providerId="LiveId" clId="{5ACE5C90-E192-47E6-AAF8-316F1D119489}" dt="2023-08-23T04:40:23.123" v="6209"/>
          <ac:spMkLst>
            <pc:docMk/>
            <pc:sldMk cId="1147764997" sldId="283"/>
            <ac:spMk id="3" creationId="{3F6B8A40-74F3-4AFC-B954-F020D272E22F}"/>
          </ac:spMkLst>
        </pc:spChg>
        <pc:spChg chg="add mod">
          <ac:chgData name="Czarina Frostine" userId="147cd49ad833dd9a" providerId="LiveId" clId="{5ACE5C90-E192-47E6-AAF8-316F1D119489}" dt="2023-08-23T04:40:23.123" v="6209"/>
          <ac:spMkLst>
            <pc:docMk/>
            <pc:sldMk cId="1147764997" sldId="283"/>
            <ac:spMk id="4" creationId="{4624A310-DA14-5D2F-C5EB-1986591986BC}"/>
          </ac:spMkLst>
        </pc:spChg>
        <pc:spChg chg="add mod">
          <ac:chgData name="Czarina Frostine" userId="147cd49ad833dd9a" providerId="LiveId" clId="{5ACE5C90-E192-47E6-AAF8-316F1D119489}" dt="2023-08-23T04:40:24.035" v="6210"/>
          <ac:spMkLst>
            <pc:docMk/>
            <pc:sldMk cId="1147764997" sldId="283"/>
            <ac:spMk id="6" creationId="{6BA6534E-45C1-4D58-B771-54D03E1A0F34}"/>
          </ac:spMkLst>
        </pc:spChg>
        <pc:spChg chg="add mod">
          <ac:chgData name="Czarina Frostine" userId="147cd49ad833dd9a" providerId="LiveId" clId="{5ACE5C90-E192-47E6-AAF8-316F1D119489}" dt="2023-08-23T04:40:24.035" v="6210"/>
          <ac:spMkLst>
            <pc:docMk/>
            <pc:sldMk cId="1147764997" sldId="283"/>
            <ac:spMk id="7" creationId="{A31D5D67-3315-04DB-FE8E-14E551B637F4}"/>
          </ac:spMkLst>
        </pc:spChg>
        <pc:spChg chg="add mod">
          <ac:chgData name="Czarina Frostine" userId="147cd49ad833dd9a" providerId="LiveId" clId="{5ACE5C90-E192-47E6-AAF8-316F1D119489}" dt="2023-08-23T04:40:24.928" v="6211"/>
          <ac:spMkLst>
            <pc:docMk/>
            <pc:sldMk cId="1147764997" sldId="283"/>
            <ac:spMk id="9" creationId="{90C38F70-91CC-F3D7-E01D-166E6BE34497}"/>
          </ac:spMkLst>
        </pc:spChg>
        <pc:spChg chg="add mod">
          <ac:chgData name="Czarina Frostine" userId="147cd49ad833dd9a" providerId="LiveId" clId="{5ACE5C90-E192-47E6-AAF8-316F1D119489}" dt="2023-08-23T04:40:24.928" v="6211"/>
          <ac:spMkLst>
            <pc:docMk/>
            <pc:sldMk cId="1147764997" sldId="283"/>
            <ac:spMk id="10" creationId="{C30A55A6-BFA0-18B4-E4AA-67CDD7DB69F3}"/>
          </ac:spMkLst>
        </pc:spChg>
        <pc:spChg chg="add del mod">
          <ac:chgData name="Czarina Frostine" userId="147cd49ad833dd9a" providerId="LiveId" clId="{5ACE5C90-E192-47E6-AAF8-316F1D119489}" dt="2023-08-23T05:18:12.963" v="6343" actId="478"/>
          <ac:spMkLst>
            <pc:docMk/>
            <pc:sldMk cId="1147764997" sldId="283"/>
            <ac:spMk id="11" creationId="{C28E7A41-77B5-C8DB-CE5C-C2C552AA1C67}"/>
          </ac:spMkLst>
        </pc:spChg>
        <pc:spChg chg="add del mod">
          <ac:chgData name="Czarina Frostine" userId="147cd49ad833dd9a" providerId="LiveId" clId="{5ACE5C90-E192-47E6-AAF8-316F1D119489}" dt="2023-08-23T05:18:12.209" v="6342" actId="478"/>
          <ac:spMkLst>
            <pc:docMk/>
            <pc:sldMk cId="1147764997" sldId="283"/>
            <ac:spMk id="12" creationId="{3E723F6E-3CFC-83EC-26A3-7BC23BA4F9DE}"/>
          </ac:spMkLst>
        </pc:spChg>
        <pc:spChg chg="add del mod">
          <ac:chgData name="Czarina Frostine" userId="147cd49ad833dd9a" providerId="LiveId" clId="{5ACE5C90-E192-47E6-AAF8-316F1D119489}" dt="2023-08-23T05:18:11.432" v="6341" actId="478"/>
          <ac:spMkLst>
            <pc:docMk/>
            <pc:sldMk cId="1147764997" sldId="283"/>
            <ac:spMk id="13" creationId="{4C4384C5-D409-63F6-2C7C-3496C32E5770}"/>
          </ac:spMkLst>
        </pc:spChg>
        <pc:spChg chg="del mod topLvl">
          <ac:chgData name="Czarina Frostine" userId="147cd49ad833dd9a" providerId="LiveId" clId="{5ACE5C90-E192-47E6-AAF8-316F1D119489}" dt="2023-08-23T05:28:16.320" v="6441"/>
          <ac:spMkLst>
            <pc:docMk/>
            <pc:sldMk cId="1147764997" sldId="283"/>
            <ac:spMk id="19" creationId="{107ED9CB-B03E-226D-AD26-49EE8C397AEF}"/>
          </ac:spMkLst>
        </pc:spChg>
        <pc:spChg chg="add del mod topLvl">
          <ac:chgData name="Czarina Frostine" userId="147cd49ad833dd9a" providerId="LiveId" clId="{5ACE5C90-E192-47E6-AAF8-316F1D119489}" dt="2023-08-23T05:33:41.703" v="6500"/>
          <ac:spMkLst>
            <pc:docMk/>
            <pc:sldMk cId="1147764997" sldId="283"/>
            <ac:spMk id="20" creationId="{0A700D0E-BD93-AD6A-5CAD-B03D7419F83F}"/>
          </ac:spMkLst>
        </pc:spChg>
        <pc:spChg chg="del mod topLvl">
          <ac:chgData name="Czarina Frostine" userId="147cd49ad833dd9a" providerId="LiveId" clId="{5ACE5C90-E192-47E6-AAF8-316F1D119489}" dt="2023-08-23T05:32:45.484" v="6483"/>
          <ac:spMkLst>
            <pc:docMk/>
            <pc:sldMk cId="1147764997" sldId="283"/>
            <ac:spMk id="21" creationId="{8CDFD896-013C-3BCF-CBAE-D20F903AD750}"/>
          </ac:spMkLst>
        </pc:spChg>
        <pc:spChg chg="add del mod">
          <ac:chgData name="Czarina Frostine" userId="147cd49ad833dd9a" providerId="LiveId" clId="{5ACE5C90-E192-47E6-AAF8-316F1D119489}" dt="2023-08-25T10:15:59.531" v="13485" actId="478"/>
          <ac:spMkLst>
            <pc:docMk/>
            <pc:sldMk cId="1147764997" sldId="283"/>
            <ac:spMk id="30" creationId="{7D6AEE64-6C0F-FFCB-970A-EBC6770D9E31}"/>
          </ac:spMkLst>
        </pc:spChg>
        <pc:spChg chg="add mod">
          <ac:chgData name="Czarina Frostine" userId="147cd49ad833dd9a" providerId="LiveId" clId="{5ACE5C90-E192-47E6-AAF8-316F1D119489}" dt="2023-08-25T10:16:17.268" v="13488" actId="1076"/>
          <ac:spMkLst>
            <pc:docMk/>
            <pc:sldMk cId="1147764997" sldId="283"/>
            <ac:spMk id="31" creationId="{4F815D23-44C4-0A83-D6AB-9BB1243F98B3}"/>
          </ac:spMkLst>
        </pc:spChg>
        <pc:grpChg chg="add del mod">
          <ac:chgData name="Czarina Frostine" userId="147cd49ad833dd9a" providerId="LiveId" clId="{5ACE5C90-E192-47E6-AAF8-316F1D119489}" dt="2023-08-23T05:18:14.161" v="6344" actId="478"/>
          <ac:grpSpMkLst>
            <pc:docMk/>
            <pc:sldMk cId="1147764997" sldId="283"/>
            <ac:grpSpMk id="2" creationId="{B38F3C8E-0898-5822-AFD3-427E2B006EF4}"/>
          </ac:grpSpMkLst>
        </pc:grpChg>
        <pc:grpChg chg="add del mod">
          <ac:chgData name="Czarina Frostine" userId="147cd49ad833dd9a" providerId="LiveId" clId="{5ACE5C90-E192-47E6-AAF8-316F1D119489}" dt="2023-08-23T05:18:17.233" v="6346" actId="478"/>
          <ac:grpSpMkLst>
            <pc:docMk/>
            <pc:sldMk cId="1147764997" sldId="283"/>
            <ac:grpSpMk id="5" creationId="{D7EBB7DD-8F15-7755-4B54-3F83F951F20C}"/>
          </ac:grpSpMkLst>
        </pc:grpChg>
        <pc:grpChg chg="add del mod">
          <ac:chgData name="Czarina Frostine" userId="147cd49ad833dd9a" providerId="LiveId" clId="{5ACE5C90-E192-47E6-AAF8-316F1D119489}" dt="2023-08-23T05:18:16.100" v="6345" actId="478"/>
          <ac:grpSpMkLst>
            <pc:docMk/>
            <pc:sldMk cId="1147764997" sldId="283"/>
            <ac:grpSpMk id="8" creationId="{82F261B0-16E7-0DEC-544F-5F400CCE09C9}"/>
          </ac:grpSpMkLst>
        </pc:grpChg>
        <pc:grpChg chg="add del mod">
          <ac:chgData name="Czarina Frostine" userId="147cd49ad833dd9a" providerId="LiveId" clId="{5ACE5C90-E192-47E6-AAF8-316F1D119489}" dt="2023-08-23T05:20:49.331" v="6364" actId="478"/>
          <ac:grpSpMkLst>
            <pc:docMk/>
            <pc:sldMk cId="1147764997" sldId="283"/>
            <ac:grpSpMk id="14" creationId="{EA6AF7CE-1DE5-C6BA-0213-42B40B2D50F5}"/>
          </ac:grpSpMkLst>
        </pc:grpChg>
        <pc:grpChg chg="add del mod">
          <ac:chgData name="Czarina Frostine" userId="147cd49ad833dd9a" providerId="LiveId" clId="{5ACE5C90-E192-47E6-AAF8-316F1D119489}" dt="2023-08-23T05:28:05.264" v="6439" actId="165"/>
          <ac:grpSpMkLst>
            <pc:docMk/>
            <pc:sldMk cId="1147764997" sldId="283"/>
            <ac:grpSpMk id="18" creationId="{4F8A6036-C0F0-D2B5-9300-9962BE4A12F7}"/>
          </ac:grpSpMkLst>
        </pc:grpChg>
        <pc:picChg chg="mod">
          <ac:chgData name="Czarina Frostine" userId="147cd49ad833dd9a" providerId="LiveId" clId="{5ACE5C90-E192-47E6-AAF8-316F1D119489}" dt="2023-08-23T05:18:33.154" v="6349"/>
          <ac:picMkLst>
            <pc:docMk/>
            <pc:sldMk cId="1147764997" sldId="283"/>
            <ac:picMk id="15" creationId="{3CA5123E-731F-BD5D-CDFE-1C7AEC2AB884}"/>
          </ac:picMkLst>
        </pc:picChg>
        <pc:picChg chg="mod">
          <ac:chgData name="Czarina Frostine" userId="147cd49ad833dd9a" providerId="LiveId" clId="{5ACE5C90-E192-47E6-AAF8-316F1D119489}" dt="2023-08-23T05:18:33.154" v="6349"/>
          <ac:picMkLst>
            <pc:docMk/>
            <pc:sldMk cId="1147764997" sldId="283"/>
            <ac:picMk id="16" creationId="{F87FBA36-2C23-9E9B-50A7-921508829208}"/>
          </ac:picMkLst>
        </pc:picChg>
        <pc:picChg chg="mod">
          <ac:chgData name="Czarina Frostine" userId="147cd49ad833dd9a" providerId="LiveId" clId="{5ACE5C90-E192-47E6-AAF8-316F1D119489}" dt="2023-08-23T05:18:33.154" v="6349"/>
          <ac:picMkLst>
            <pc:docMk/>
            <pc:sldMk cId="1147764997" sldId="283"/>
            <ac:picMk id="17" creationId="{4828CA80-32A4-FDF2-08F3-6AC7605D327D}"/>
          </ac:picMkLst>
        </pc:picChg>
        <pc:picChg chg="add del mod ord">
          <ac:chgData name="Czarina Frostine" userId="147cd49ad833dd9a" providerId="LiveId" clId="{5ACE5C90-E192-47E6-AAF8-316F1D119489}" dt="2023-08-23T05:28:16.320" v="6441"/>
          <ac:picMkLst>
            <pc:docMk/>
            <pc:sldMk cId="1147764997" sldId="283"/>
            <ac:picMk id="22" creationId="{99666A2E-9E93-959D-F6D3-2AA8558CB28B}"/>
          </ac:picMkLst>
        </pc:picChg>
        <pc:picChg chg="mod">
          <ac:chgData name="Czarina Frostine" userId="147cd49ad833dd9a" providerId="LiveId" clId="{5ACE5C90-E192-47E6-AAF8-316F1D119489}" dt="2023-08-23T05:52:04.928" v="6701" actId="1076"/>
          <ac:picMkLst>
            <pc:docMk/>
            <pc:sldMk cId="1147764997" sldId="283"/>
            <ac:picMk id="23" creationId="{75D60007-14B3-44E3-8D6E-DD098B7EB250}"/>
          </ac:picMkLst>
        </pc:picChg>
        <pc:picChg chg="add del mod ord">
          <ac:chgData name="Czarina Frostine" userId="147cd49ad833dd9a" providerId="LiveId" clId="{5ACE5C90-E192-47E6-AAF8-316F1D119489}" dt="2023-08-23T05:32:45.484" v="6483"/>
          <ac:picMkLst>
            <pc:docMk/>
            <pc:sldMk cId="1147764997" sldId="283"/>
            <ac:picMk id="24" creationId="{8C8E0234-16B1-E6FC-568B-10C82D77CEF5}"/>
          </ac:picMkLst>
        </pc:picChg>
        <pc:picChg chg="add del mod">
          <ac:chgData name="Czarina Frostine" userId="147cd49ad833dd9a" providerId="LiveId" clId="{5ACE5C90-E192-47E6-AAF8-316F1D119489}" dt="2023-08-23T05:28:44.113" v="6449" actId="478"/>
          <ac:picMkLst>
            <pc:docMk/>
            <pc:sldMk cId="1147764997" sldId="283"/>
            <ac:picMk id="25" creationId="{8C2333C7-008C-2EAC-F70D-4D319A9EF6C0}"/>
          </ac:picMkLst>
        </pc:picChg>
        <pc:picChg chg="add del mod ord">
          <ac:chgData name="Czarina Frostine" userId="147cd49ad833dd9a" providerId="LiveId" clId="{5ACE5C90-E192-47E6-AAF8-316F1D119489}" dt="2023-08-23T05:33:41.703" v="6500"/>
          <ac:picMkLst>
            <pc:docMk/>
            <pc:sldMk cId="1147764997" sldId="283"/>
            <ac:picMk id="26" creationId="{9472AFCA-DF93-9A7C-0B4F-0941C21BB725}"/>
          </ac:picMkLst>
        </pc:picChg>
        <pc:picChg chg="mod">
          <ac:chgData name="Czarina Frostine" userId="147cd49ad833dd9a" providerId="LiveId" clId="{5ACE5C90-E192-47E6-AAF8-316F1D119489}" dt="2023-08-23T05:32:45.484" v="6483"/>
          <ac:picMkLst>
            <pc:docMk/>
            <pc:sldMk cId="1147764997" sldId="283"/>
            <ac:picMk id="27" creationId="{0502C501-A36F-59D6-7A24-D31792475316}"/>
          </ac:picMkLst>
        </pc:picChg>
        <pc:picChg chg="mod">
          <ac:chgData name="Czarina Frostine" userId="147cd49ad833dd9a" providerId="LiveId" clId="{5ACE5C90-E192-47E6-AAF8-316F1D119489}" dt="2023-08-23T05:33:20.219" v="6492"/>
          <ac:picMkLst>
            <pc:docMk/>
            <pc:sldMk cId="1147764997" sldId="283"/>
            <ac:picMk id="28" creationId="{223B682A-A04B-EE66-D030-8BBE8DF429A7}"/>
          </ac:picMkLst>
        </pc:picChg>
        <pc:picChg chg="mod">
          <ac:chgData name="Czarina Frostine" userId="147cd49ad833dd9a" providerId="LiveId" clId="{5ACE5C90-E192-47E6-AAF8-316F1D119489}" dt="2023-08-23T05:33:41.703" v="6500"/>
          <ac:picMkLst>
            <pc:docMk/>
            <pc:sldMk cId="1147764997" sldId="283"/>
            <ac:picMk id="29" creationId="{C26A5B2F-44A5-AEF7-5BEB-B6AD8AC2BC22}"/>
          </ac:picMkLst>
        </pc:picChg>
      </pc:sldChg>
      <pc:sldChg chg="new del">
        <pc:chgData name="Czarina Frostine" userId="147cd49ad833dd9a" providerId="LiveId" clId="{5ACE5C90-E192-47E6-AAF8-316F1D119489}" dt="2023-08-23T05:44:01.649" v="6608" actId="47"/>
        <pc:sldMkLst>
          <pc:docMk/>
          <pc:sldMk cId="1587336986" sldId="284"/>
        </pc:sldMkLst>
      </pc:sldChg>
      <pc:sldChg chg="new del">
        <pc:chgData name="Czarina Frostine" userId="147cd49ad833dd9a" providerId="LiveId" clId="{5ACE5C90-E192-47E6-AAF8-316F1D119489}" dt="2023-08-23T05:44:03.583" v="6609" actId="47"/>
        <pc:sldMkLst>
          <pc:docMk/>
          <pc:sldMk cId="4138215975" sldId="285"/>
        </pc:sldMkLst>
      </pc:sldChg>
      <pc:sldChg chg="addSp modSp new mod modTransition setBg">
        <pc:chgData name="Czarina Frostine" userId="147cd49ad833dd9a" providerId="LiveId" clId="{5ACE5C90-E192-47E6-AAF8-316F1D119489}" dt="2023-08-25T08:57:38.585" v="12307"/>
        <pc:sldMkLst>
          <pc:docMk/>
          <pc:sldMk cId="2778803031" sldId="286"/>
        </pc:sldMkLst>
        <pc:spChg chg="add mod">
          <ac:chgData name="Czarina Frostine" userId="147cd49ad833dd9a" providerId="LiveId" clId="{5ACE5C90-E192-47E6-AAF8-316F1D119489}" dt="2023-08-23T05:45:41.095" v="6633" actId="207"/>
          <ac:spMkLst>
            <pc:docMk/>
            <pc:sldMk cId="2778803031" sldId="286"/>
            <ac:spMk id="2" creationId="{35072903-98BC-8AFE-5963-81E2EF740125}"/>
          </ac:spMkLst>
        </pc:spChg>
      </pc:sldChg>
      <pc:sldChg chg="addSp modSp new del">
        <pc:chgData name="Czarina Frostine" userId="147cd49ad833dd9a" providerId="LiveId" clId="{5ACE5C90-E192-47E6-AAF8-316F1D119489}" dt="2023-08-23T07:40:48.497" v="7490" actId="47"/>
        <pc:sldMkLst>
          <pc:docMk/>
          <pc:sldMk cId="854133644" sldId="287"/>
        </pc:sldMkLst>
        <pc:picChg chg="add mod">
          <ac:chgData name="Czarina Frostine" userId="147cd49ad833dd9a" providerId="LiveId" clId="{5ACE5C90-E192-47E6-AAF8-316F1D119489}" dt="2023-08-23T07:40:43.583" v="7489" actId="931"/>
          <ac:picMkLst>
            <pc:docMk/>
            <pc:sldMk cId="854133644" sldId="287"/>
            <ac:picMk id="3" creationId="{01BC74B0-7347-6A08-D9A9-BDC0AB0F31D1}"/>
          </ac:picMkLst>
        </pc:picChg>
      </pc:sldChg>
      <pc:sldChg chg="addSp delSp modSp new mod modTransition setBg">
        <pc:chgData name="Czarina Frostine" userId="147cd49ad833dd9a" providerId="LiveId" clId="{5ACE5C90-E192-47E6-AAF8-316F1D119489}" dt="2023-08-25T10:16:33.863" v="13491" actId="1076"/>
        <pc:sldMkLst>
          <pc:docMk/>
          <pc:sldMk cId="1589700089" sldId="288"/>
        </pc:sldMkLst>
        <pc:spChg chg="mod">
          <ac:chgData name="Czarina Frostine" userId="147cd49ad833dd9a" providerId="LiveId" clId="{5ACE5C90-E192-47E6-AAF8-316F1D119489}" dt="2023-08-23T04:56:18.423" v="6239"/>
          <ac:spMkLst>
            <pc:docMk/>
            <pc:sldMk cId="1589700089" sldId="288"/>
            <ac:spMk id="3" creationId="{91DD1ECC-9501-1894-88A3-5498BF70D0C1}"/>
          </ac:spMkLst>
        </pc:spChg>
        <pc:spChg chg="mod">
          <ac:chgData name="Czarina Frostine" userId="147cd49ad833dd9a" providerId="LiveId" clId="{5ACE5C90-E192-47E6-AAF8-316F1D119489}" dt="2023-08-23T04:56:18.423" v="6239"/>
          <ac:spMkLst>
            <pc:docMk/>
            <pc:sldMk cId="1589700089" sldId="288"/>
            <ac:spMk id="4" creationId="{401B4F5D-7A2F-EFC9-24D9-B5B4700EA411}"/>
          </ac:spMkLst>
        </pc:spChg>
        <pc:spChg chg="mod">
          <ac:chgData name="Czarina Frostine" userId="147cd49ad833dd9a" providerId="LiveId" clId="{5ACE5C90-E192-47E6-AAF8-316F1D119489}" dt="2023-08-23T04:56:18.423" v="6239"/>
          <ac:spMkLst>
            <pc:docMk/>
            <pc:sldMk cId="1589700089" sldId="288"/>
            <ac:spMk id="5" creationId="{8E8D1E16-67D0-6FE3-1B28-DF53C643C48A}"/>
          </ac:spMkLst>
        </pc:spChg>
        <pc:spChg chg="del mod topLvl">
          <ac:chgData name="Czarina Frostine" userId="147cd49ad833dd9a" providerId="LiveId" clId="{5ACE5C90-E192-47E6-AAF8-316F1D119489}" dt="2023-08-23T05:27:22.297" v="6430"/>
          <ac:spMkLst>
            <pc:docMk/>
            <pc:sldMk cId="1589700089" sldId="288"/>
            <ac:spMk id="11" creationId="{5F3DDC92-3858-BC9A-5556-B78FE854D4A5}"/>
          </ac:spMkLst>
        </pc:spChg>
        <pc:spChg chg="del mod topLvl">
          <ac:chgData name="Czarina Frostine" userId="147cd49ad833dd9a" providerId="LiveId" clId="{5ACE5C90-E192-47E6-AAF8-316F1D119489}" dt="2023-08-23T05:32:14.785" v="6475"/>
          <ac:spMkLst>
            <pc:docMk/>
            <pc:sldMk cId="1589700089" sldId="288"/>
            <ac:spMk id="12" creationId="{46441F11-6417-8070-5702-E52E9CCC7D8F}"/>
          </ac:spMkLst>
        </pc:spChg>
        <pc:spChg chg="del mod topLvl">
          <ac:chgData name="Czarina Frostine" userId="147cd49ad833dd9a" providerId="LiveId" clId="{5ACE5C90-E192-47E6-AAF8-316F1D119489}" dt="2023-08-23T05:51:24.041" v="6691"/>
          <ac:spMkLst>
            <pc:docMk/>
            <pc:sldMk cId="1589700089" sldId="288"/>
            <ac:spMk id="13" creationId="{9165FDFC-50C9-8E64-35C6-B780CAAB9BFB}"/>
          </ac:spMkLst>
        </pc:spChg>
        <pc:spChg chg="add del mod">
          <ac:chgData name="Czarina Frostine" userId="147cd49ad833dd9a" providerId="LiveId" clId="{5ACE5C90-E192-47E6-AAF8-316F1D119489}" dt="2023-08-24T07:14:30.827" v="9789" actId="478"/>
          <ac:spMkLst>
            <pc:docMk/>
            <pc:sldMk cId="1589700089" sldId="288"/>
            <ac:spMk id="20" creationId="{AB974F02-54BE-EF1D-E791-E80AF367E919}"/>
          </ac:spMkLst>
        </pc:spChg>
        <pc:spChg chg="add del mod">
          <ac:chgData name="Czarina Frostine" userId="147cd49ad833dd9a" providerId="LiveId" clId="{5ACE5C90-E192-47E6-AAF8-316F1D119489}" dt="2023-08-25T10:16:24.398" v="13489" actId="478"/>
          <ac:spMkLst>
            <pc:docMk/>
            <pc:sldMk cId="1589700089" sldId="288"/>
            <ac:spMk id="22" creationId="{73E98644-33E1-78E1-12CD-F85949910091}"/>
          </ac:spMkLst>
        </pc:spChg>
        <pc:spChg chg="add mod">
          <ac:chgData name="Czarina Frostine" userId="147cd49ad833dd9a" providerId="LiveId" clId="{5ACE5C90-E192-47E6-AAF8-316F1D119489}" dt="2023-08-25T10:16:33.863" v="13491" actId="1076"/>
          <ac:spMkLst>
            <pc:docMk/>
            <pc:sldMk cId="1589700089" sldId="288"/>
            <ac:spMk id="23" creationId="{C75705ED-0860-4459-1796-9590B8EBDC8C}"/>
          </ac:spMkLst>
        </pc:spChg>
        <pc:grpChg chg="add del mod">
          <ac:chgData name="Czarina Frostine" userId="147cd49ad833dd9a" providerId="LiveId" clId="{5ACE5C90-E192-47E6-AAF8-316F1D119489}" dt="2023-08-23T05:18:07.503" v="6340" actId="478"/>
          <ac:grpSpMkLst>
            <pc:docMk/>
            <pc:sldMk cId="1589700089" sldId="288"/>
            <ac:grpSpMk id="2" creationId="{31B976FE-BDCB-6430-CB33-326CD79B3463}"/>
          </ac:grpSpMkLst>
        </pc:grpChg>
        <pc:grpChg chg="add del mod">
          <ac:chgData name="Czarina Frostine" userId="147cd49ad833dd9a" providerId="LiveId" clId="{5ACE5C90-E192-47E6-AAF8-316F1D119489}" dt="2023-08-23T05:20:45.601" v="6363" actId="478"/>
          <ac:grpSpMkLst>
            <pc:docMk/>
            <pc:sldMk cId="1589700089" sldId="288"/>
            <ac:grpSpMk id="6" creationId="{E4F5565D-2BDF-5B96-C983-B815C40141BE}"/>
          </ac:grpSpMkLst>
        </pc:grpChg>
        <pc:grpChg chg="add del mod">
          <ac:chgData name="Czarina Frostine" userId="147cd49ad833dd9a" providerId="LiveId" clId="{5ACE5C90-E192-47E6-AAF8-316F1D119489}" dt="2023-08-23T05:26:57.671" v="6428" actId="165"/>
          <ac:grpSpMkLst>
            <pc:docMk/>
            <pc:sldMk cId="1589700089" sldId="288"/>
            <ac:grpSpMk id="10" creationId="{CBFF4022-739F-D09F-1223-5DF2010BCFBE}"/>
          </ac:grpSpMkLst>
        </pc:grpChg>
        <pc:picChg chg="mod">
          <ac:chgData name="Czarina Frostine" userId="147cd49ad833dd9a" providerId="LiveId" clId="{5ACE5C90-E192-47E6-AAF8-316F1D119489}" dt="2023-08-23T05:18:29.832" v="6348"/>
          <ac:picMkLst>
            <pc:docMk/>
            <pc:sldMk cId="1589700089" sldId="288"/>
            <ac:picMk id="7" creationId="{C9B7D274-75C9-02B5-0A8A-15A4E7E2196F}"/>
          </ac:picMkLst>
        </pc:picChg>
        <pc:picChg chg="mod">
          <ac:chgData name="Czarina Frostine" userId="147cd49ad833dd9a" providerId="LiveId" clId="{5ACE5C90-E192-47E6-AAF8-316F1D119489}" dt="2023-08-23T05:18:29.832" v="6348"/>
          <ac:picMkLst>
            <pc:docMk/>
            <pc:sldMk cId="1589700089" sldId="288"/>
            <ac:picMk id="8" creationId="{FFE57C7C-6944-B899-B1F4-C9C0B072387D}"/>
          </ac:picMkLst>
        </pc:picChg>
        <pc:picChg chg="mod">
          <ac:chgData name="Czarina Frostine" userId="147cd49ad833dd9a" providerId="LiveId" clId="{5ACE5C90-E192-47E6-AAF8-316F1D119489}" dt="2023-08-23T05:18:29.832" v="6348"/>
          <ac:picMkLst>
            <pc:docMk/>
            <pc:sldMk cId="1589700089" sldId="288"/>
            <ac:picMk id="9" creationId="{F96AF1FF-925F-0F52-ECC5-57FAFD68155C}"/>
          </ac:picMkLst>
        </pc:picChg>
        <pc:picChg chg="add del mod ord">
          <ac:chgData name="Czarina Frostine" userId="147cd49ad833dd9a" providerId="LiveId" clId="{5ACE5C90-E192-47E6-AAF8-316F1D119489}" dt="2023-08-23T05:27:22.297" v="6430"/>
          <ac:picMkLst>
            <pc:docMk/>
            <pc:sldMk cId="1589700089" sldId="288"/>
            <ac:picMk id="14" creationId="{23753301-00B2-4A23-581F-F2E5328F402A}"/>
          </ac:picMkLst>
        </pc:picChg>
        <pc:picChg chg="mod">
          <ac:chgData name="Czarina Frostine" userId="147cd49ad833dd9a" providerId="LiveId" clId="{5ACE5C90-E192-47E6-AAF8-316F1D119489}" dt="2023-08-23T05:51:44.274" v="6696" actId="1076"/>
          <ac:picMkLst>
            <pc:docMk/>
            <pc:sldMk cId="1589700089" sldId="288"/>
            <ac:picMk id="15" creationId="{9D941909-B282-73CD-7E69-03AE5A5AB9F6}"/>
          </ac:picMkLst>
        </pc:picChg>
        <pc:picChg chg="add del mod ord">
          <ac:chgData name="Czarina Frostine" userId="147cd49ad833dd9a" providerId="LiveId" clId="{5ACE5C90-E192-47E6-AAF8-316F1D119489}" dt="2023-08-23T05:32:14.785" v="6475"/>
          <ac:picMkLst>
            <pc:docMk/>
            <pc:sldMk cId="1589700089" sldId="288"/>
            <ac:picMk id="16" creationId="{6E3E5AF6-10E8-2EE2-8799-8FDBE6C18CFB}"/>
          </ac:picMkLst>
        </pc:picChg>
        <pc:picChg chg="add del mod ord">
          <ac:chgData name="Czarina Frostine" userId="147cd49ad833dd9a" providerId="LiveId" clId="{5ACE5C90-E192-47E6-AAF8-316F1D119489}" dt="2023-08-23T05:51:24.041" v="6691"/>
          <ac:picMkLst>
            <pc:docMk/>
            <pc:sldMk cId="1589700089" sldId="288"/>
            <ac:picMk id="17" creationId="{4065572C-8AFA-B1AC-F144-6E3F9FC8D4E6}"/>
          </ac:picMkLst>
        </pc:picChg>
        <pc:picChg chg="mod">
          <ac:chgData name="Czarina Frostine" userId="147cd49ad833dd9a" providerId="LiveId" clId="{5ACE5C90-E192-47E6-AAF8-316F1D119489}" dt="2023-08-23T05:32:14.785" v="6475"/>
          <ac:picMkLst>
            <pc:docMk/>
            <pc:sldMk cId="1589700089" sldId="288"/>
            <ac:picMk id="18" creationId="{CCD10ACC-D402-8FE8-2DC3-AD4983041038}"/>
          </ac:picMkLst>
        </pc:picChg>
        <pc:picChg chg="mod">
          <ac:chgData name="Czarina Frostine" userId="147cd49ad833dd9a" providerId="LiveId" clId="{5ACE5C90-E192-47E6-AAF8-316F1D119489}" dt="2023-08-23T05:51:24.041" v="6691"/>
          <ac:picMkLst>
            <pc:docMk/>
            <pc:sldMk cId="1589700089" sldId="288"/>
            <ac:picMk id="19" creationId="{168FABC6-7D31-B3D6-2242-41FFC8DACC3C}"/>
          </ac:picMkLst>
        </pc:picChg>
      </pc:sldChg>
      <pc:sldChg chg="add del setBg">
        <pc:chgData name="Czarina Frostine" userId="147cd49ad833dd9a" providerId="LiveId" clId="{5ACE5C90-E192-47E6-AAF8-316F1D119489}" dt="2023-08-25T07:25:57.591" v="12045" actId="2696"/>
        <pc:sldMkLst>
          <pc:docMk/>
          <pc:sldMk cId="358891085" sldId="289"/>
        </pc:sldMkLst>
      </pc:sldChg>
      <pc:sldChg chg="addSp delSp modSp add mod setBg">
        <pc:chgData name="Czarina Frostine" userId="147cd49ad833dd9a" providerId="LiveId" clId="{5ACE5C90-E192-47E6-AAF8-316F1D119489}" dt="2023-08-25T10:21:21.845" v="13521" actId="1076"/>
        <pc:sldMkLst>
          <pc:docMk/>
          <pc:sldMk cId="2147638477" sldId="289"/>
        </pc:sldMkLst>
        <pc:spChg chg="add del mod">
          <ac:chgData name="Czarina Frostine" userId="147cd49ad833dd9a" providerId="LiveId" clId="{5ACE5C90-E192-47E6-AAF8-316F1D119489}" dt="2023-08-25T10:21:12.600" v="13519" actId="478"/>
          <ac:spMkLst>
            <pc:docMk/>
            <pc:sldMk cId="2147638477" sldId="289"/>
            <ac:spMk id="3" creationId="{BB95DDF7-2ADB-5379-95B4-1C3BDC198706}"/>
          </ac:spMkLst>
        </pc:spChg>
        <pc:spChg chg="mod">
          <ac:chgData name="Czarina Frostine" userId="147cd49ad833dd9a" providerId="LiveId" clId="{5ACE5C90-E192-47E6-AAF8-316F1D119489}" dt="2023-08-25T10:21:21.845" v="13521" actId="1076"/>
          <ac:spMkLst>
            <pc:docMk/>
            <pc:sldMk cId="2147638477" sldId="289"/>
            <ac:spMk id="64" creationId="{AC40FD32-6305-3B1D-CB04-9B6259AF64E3}"/>
          </ac:spMkLst>
        </pc:spChg>
        <pc:spChg chg="del mod">
          <ac:chgData name="Czarina Frostine" userId="147cd49ad833dd9a" providerId="LiveId" clId="{5ACE5C90-E192-47E6-AAF8-316F1D119489}" dt="2023-08-25T08:12:32.383" v="12105" actId="478"/>
          <ac:spMkLst>
            <pc:docMk/>
            <pc:sldMk cId="2147638477" sldId="289"/>
            <ac:spMk id="66" creationId="{93BBD6BF-5464-A83E-656B-C1F33E08E8A1}"/>
          </ac:spMkLst>
        </pc:spChg>
        <pc:spChg chg="del">
          <ac:chgData name="Czarina Frostine" userId="147cd49ad833dd9a" providerId="LiveId" clId="{5ACE5C90-E192-47E6-AAF8-316F1D119489}" dt="2023-08-25T08:11:09.297" v="12076" actId="478"/>
          <ac:spMkLst>
            <pc:docMk/>
            <pc:sldMk cId="2147638477" sldId="289"/>
            <ac:spMk id="68" creationId="{422DE56B-A719-EDEA-2546-9D6A4EA16DD6}"/>
          </ac:spMkLst>
        </pc:spChg>
        <pc:spChg chg="del">
          <ac:chgData name="Czarina Frostine" userId="147cd49ad833dd9a" providerId="LiveId" clId="{5ACE5C90-E192-47E6-AAF8-316F1D119489}" dt="2023-08-25T08:11:16.344" v="12077" actId="478"/>
          <ac:spMkLst>
            <pc:docMk/>
            <pc:sldMk cId="2147638477" sldId="289"/>
            <ac:spMk id="70" creationId="{E1E0F7C5-2AE4-BBD3-057F-F1FF4B25975E}"/>
          </ac:spMkLst>
        </pc:spChg>
        <pc:spChg chg="del">
          <ac:chgData name="Czarina Frostine" userId="147cd49ad833dd9a" providerId="LiveId" clId="{5ACE5C90-E192-47E6-AAF8-316F1D119489}" dt="2023-08-25T08:11:17.866" v="12078" actId="478"/>
          <ac:spMkLst>
            <pc:docMk/>
            <pc:sldMk cId="2147638477" sldId="289"/>
            <ac:spMk id="72" creationId="{18BD6276-A51E-EF22-2CFB-C9CA23FB1394}"/>
          </ac:spMkLst>
        </pc:spChg>
      </pc:sldChg>
      <pc:sldChg chg="addSp delSp modSp new del mod modTransition setBg">
        <pc:chgData name="Czarina Frostine" userId="147cd49ad833dd9a" providerId="LiveId" clId="{5ACE5C90-E192-47E6-AAF8-316F1D119489}" dt="2023-08-25T07:22:51.625" v="11999" actId="2696"/>
        <pc:sldMkLst>
          <pc:docMk/>
          <pc:sldMk cId="2156175350" sldId="289"/>
        </pc:sldMkLst>
        <pc:spChg chg="add del mod">
          <ac:chgData name="Czarina Frostine" userId="147cd49ad833dd9a" providerId="LiveId" clId="{5ACE5C90-E192-47E6-AAF8-316F1D119489}" dt="2023-08-23T05:38:52.494" v="6553"/>
          <ac:spMkLst>
            <pc:docMk/>
            <pc:sldMk cId="2156175350" sldId="289"/>
            <ac:spMk id="3" creationId="{E2ACA5BE-D9CB-4175-325C-97F0F130DD51}"/>
          </ac:spMkLst>
        </pc:spChg>
        <pc:spChg chg="add del mod">
          <ac:chgData name="Czarina Frostine" userId="147cd49ad833dd9a" providerId="LiveId" clId="{5ACE5C90-E192-47E6-AAF8-316F1D119489}" dt="2023-08-23T05:38:43.355" v="6552"/>
          <ac:spMkLst>
            <pc:docMk/>
            <pc:sldMk cId="2156175350" sldId="289"/>
            <ac:spMk id="4" creationId="{91606456-9FE1-D31D-119D-2951D8C60A30}"/>
          </ac:spMkLst>
        </pc:spChg>
        <pc:spChg chg="add del mod">
          <ac:chgData name="Czarina Frostine" userId="147cd49ad833dd9a" providerId="LiveId" clId="{5ACE5C90-E192-47E6-AAF8-316F1D119489}" dt="2023-08-23T05:38:38.569" v="6551"/>
          <ac:spMkLst>
            <pc:docMk/>
            <pc:sldMk cId="2156175350" sldId="289"/>
            <ac:spMk id="5" creationId="{A989F1BF-D14B-352E-504C-47C369DA94A0}"/>
          </ac:spMkLst>
        </pc:spChg>
        <pc:spChg chg="add del mod">
          <ac:chgData name="Czarina Frostine" userId="147cd49ad833dd9a" providerId="LiveId" clId="{5ACE5C90-E192-47E6-AAF8-316F1D119489}" dt="2023-08-23T05:37:50.041" v="6543"/>
          <ac:spMkLst>
            <pc:docMk/>
            <pc:sldMk cId="2156175350" sldId="289"/>
            <ac:spMk id="6" creationId="{B0F17211-DFA9-F068-AED6-FC4DB34140F1}"/>
          </ac:spMkLst>
        </pc:spChg>
        <pc:spChg chg="add del mod">
          <ac:chgData name="Czarina Frostine" userId="147cd49ad833dd9a" providerId="LiveId" clId="{5ACE5C90-E192-47E6-AAF8-316F1D119489}" dt="2023-08-23T05:38:33.730" v="6550"/>
          <ac:spMkLst>
            <pc:docMk/>
            <pc:sldMk cId="2156175350" sldId="289"/>
            <ac:spMk id="7" creationId="{53EAF404-ADA2-05B6-AD2E-545583ACE5AF}"/>
          </ac:spMkLst>
        </pc:spChg>
        <pc:spChg chg="add del mod">
          <ac:chgData name="Czarina Frostine" userId="147cd49ad833dd9a" providerId="LiveId" clId="{5ACE5C90-E192-47E6-AAF8-316F1D119489}" dt="2023-08-23T05:38:28.203" v="6549"/>
          <ac:spMkLst>
            <pc:docMk/>
            <pc:sldMk cId="2156175350" sldId="289"/>
            <ac:spMk id="8" creationId="{694D666B-34A7-8992-6EDE-275EEA1BFDA5}"/>
          </ac:spMkLst>
        </pc:spChg>
        <pc:spChg chg="del mod topLvl">
          <ac:chgData name="Czarina Frostine" userId="147cd49ad833dd9a" providerId="LiveId" clId="{5ACE5C90-E192-47E6-AAF8-316F1D119489}" dt="2023-08-23T05:37:50.041" v="6543"/>
          <ac:spMkLst>
            <pc:docMk/>
            <pc:sldMk cId="2156175350" sldId="289"/>
            <ac:spMk id="10" creationId="{CFD28A16-8BE3-E546-211F-54B06CCC8753}"/>
          </ac:spMkLst>
        </pc:spChg>
        <pc:spChg chg="del mod topLvl">
          <ac:chgData name="Czarina Frostine" userId="147cd49ad833dd9a" providerId="LiveId" clId="{5ACE5C90-E192-47E6-AAF8-316F1D119489}" dt="2023-08-23T05:38:28.203" v="6549"/>
          <ac:spMkLst>
            <pc:docMk/>
            <pc:sldMk cId="2156175350" sldId="289"/>
            <ac:spMk id="11" creationId="{61C2B212-256A-422B-6572-762542BAFDD7}"/>
          </ac:spMkLst>
        </pc:spChg>
        <pc:spChg chg="del mod topLvl">
          <ac:chgData name="Czarina Frostine" userId="147cd49ad833dd9a" providerId="LiveId" clId="{5ACE5C90-E192-47E6-AAF8-316F1D119489}" dt="2023-08-23T05:38:33.730" v="6550"/>
          <ac:spMkLst>
            <pc:docMk/>
            <pc:sldMk cId="2156175350" sldId="289"/>
            <ac:spMk id="12" creationId="{E05796C4-DA38-3068-3FEA-84DD221A381B}"/>
          </ac:spMkLst>
        </pc:spChg>
        <pc:spChg chg="del mod topLvl">
          <ac:chgData name="Czarina Frostine" userId="147cd49ad833dd9a" providerId="LiveId" clId="{5ACE5C90-E192-47E6-AAF8-316F1D119489}" dt="2023-08-23T05:38:38.569" v="6551"/>
          <ac:spMkLst>
            <pc:docMk/>
            <pc:sldMk cId="2156175350" sldId="289"/>
            <ac:spMk id="13" creationId="{6E46FC51-0D6A-5FA3-C68A-FAC0C1D4D889}"/>
          </ac:spMkLst>
        </pc:spChg>
        <pc:spChg chg="del mod topLvl">
          <ac:chgData name="Czarina Frostine" userId="147cd49ad833dd9a" providerId="LiveId" clId="{5ACE5C90-E192-47E6-AAF8-316F1D119489}" dt="2023-08-23T05:38:43.355" v="6552"/>
          <ac:spMkLst>
            <pc:docMk/>
            <pc:sldMk cId="2156175350" sldId="289"/>
            <ac:spMk id="14" creationId="{7CE0C3E1-C12B-56F2-871C-133286B733B8}"/>
          </ac:spMkLst>
        </pc:spChg>
        <pc:spChg chg="del mod topLvl">
          <ac:chgData name="Czarina Frostine" userId="147cd49ad833dd9a" providerId="LiveId" clId="{5ACE5C90-E192-47E6-AAF8-316F1D119489}" dt="2023-08-23T05:38:52.494" v="6553"/>
          <ac:spMkLst>
            <pc:docMk/>
            <pc:sldMk cId="2156175350" sldId="289"/>
            <ac:spMk id="15" creationId="{5074B892-43B1-6F68-A419-4339FDC94D2E}"/>
          </ac:spMkLst>
        </pc:spChg>
        <pc:spChg chg="del mod">
          <ac:chgData name="Czarina Frostine" userId="147cd49ad833dd9a" providerId="LiveId" clId="{5ACE5C90-E192-47E6-AAF8-316F1D119489}" dt="2023-08-23T05:43:14.578" v="6598"/>
          <ac:spMkLst>
            <pc:docMk/>
            <pc:sldMk cId="2156175350" sldId="289"/>
            <ac:spMk id="16" creationId="{BAB5C03B-923D-AB4B-9EA6-0CC43F53B543}"/>
          </ac:spMkLst>
        </pc:spChg>
        <pc:spChg chg="del mod">
          <ac:chgData name="Czarina Frostine" userId="147cd49ad833dd9a" providerId="LiveId" clId="{5ACE5C90-E192-47E6-AAF8-316F1D119489}" dt="2023-08-23T05:40:46.098" v="6573"/>
          <ac:spMkLst>
            <pc:docMk/>
            <pc:sldMk cId="2156175350" sldId="289"/>
            <ac:spMk id="17" creationId="{03209831-1E5B-1E69-51BF-52A4153C20CE}"/>
          </ac:spMkLst>
        </pc:spChg>
        <pc:spChg chg="add del mod">
          <ac:chgData name="Czarina Frostine" userId="147cd49ad833dd9a" providerId="LiveId" clId="{5ACE5C90-E192-47E6-AAF8-316F1D119489}" dt="2023-08-23T05:42:25.045" v="6591"/>
          <ac:spMkLst>
            <pc:docMk/>
            <pc:sldMk cId="2156175350" sldId="289"/>
            <ac:spMk id="18" creationId="{95BB3068-8B4F-086F-77CB-4BA680605498}"/>
          </ac:spMkLst>
        </pc:spChg>
        <pc:spChg chg="del mod">
          <ac:chgData name="Czarina Frostine" userId="147cd49ad833dd9a" providerId="LiveId" clId="{5ACE5C90-E192-47E6-AAF8-316F1D119489}" dt="2023-08-23T05:42:37.176" v="6593"/>
          <ac:spMkLst>
            <pc:docMk/>
            <pc:sldMk cId="2156175350" sldId="289"/>
            <ac:spMk id="19" creationId="{C4D4E99F-F4FB-FBE4-EAA9-5CFFDD2BAA87}"/>
          </ac:spMkLst>
        </pc:spChg>
        <pc:spChg chg="del mod">
          <ac:chgData name="Czarina Frostine" userId="147cd49ad833dd9a" providerId="LiveId" clId="{5ACE5C90-E192-47E6-AAF8-316F1D119489}" dt="2023-08-23T05:42:48.266" v="6595"/>
          <ac:spMkLst>
            <pc:docMk/>
            <pc:sldMk cId="2156175350" sldId="289"/>
            <ac:spMk id="20" creationId="{FDE8F2BF-2E0E-6407-D55B-7FA1904D8563}"/>
          </ac:spMkLst>
        </pc:spChg>
        <pc:spChg chg="del mod">
          <ac:chgData name="Czarina Frostine" userId="147cd49ad833dd9a" providerId="LiveId" clId="{5ACE5C90-E192-47E6-AAF8-316F1D119489}" dt="2023-08-23T05:42:57.094" v="6597"/>
          <ac:spMkLst>
            <pc:docMk/>
            <pc:sldMk cId="2156175350" sldId="289"/>
            <ac:spMk id="21" creationId="{6F14023E-73BF-C4CB-111C-DA17A89A6409}"/>
          </ac:spMkLst>
        </pc:spChg>
        <pc:spChg chg="add del mod">
          <ac:chgData name="Czarina Frostine" userId="147cd49ad833dd9a" providerId="LiveId" clId="{5ACE5C90-E192-47E6-AAF8-316F1D119489}" dt="2023-08-23T05:43:14.578" v="6598"/>
          <ac:spMkLst>
            <pc:docMk/>
            <pc:sldMk cId="2156175350" sldId="289"/>
            <ac:spMk id="22" creationId="{E0674759-A6B5-64D6-BF90-CACF5482BB9F}"/>
          </ac:spMkLst>
        </pc:spChg>
        <pc:spChg chg="add del mod">
          <ac:chgData name="Czarina Frostine" userId="147cd49ad833dd9a" providerId="LiveId" clId="{5ACE5C90-E192-47E6-AAF8-316F1D119489}" dt="2023-08-23T05:42:57.094" v="6597"/>
          <ac:spMkLst>
            <pc:docMk/>
            <pc:sldMk cId="2156175350" sldId="289"/>
            <ac:spMk id="24" creationId="{E8C029CA-818D-CB97-64BF-8ACC309C7687}"/>
          </ac:spMkLst>
        </pc:spChg>
        <pc:spChg chg="add del mod">
          <ac:chgData name="Czarina Frostine" userId="147cd49ad833dd9a" providerId="LiveId" clId="{5ACE5C90-E192-47E6-AAF8-316F1D119489}" dt="2023-08-23T05:42:48.266" v="6595"/>
          <ac:spMkLst>
            <pc:docMk/>
            <pc:sldMk cId="2156175350" sldId="289"/>
            <ac:spMk id="25" creationId="{0E0A0F13-16DA-40C1-56E0-5239BF7342B4}"/>
          </ac:spMkLst>
        </pc:spChg>
        <pc:spChg chg="add del mod">
          <ac:chgData name="Czarina Frostine" userId="147cd49ad833dd9a" providerId="LiveId" clId="{5ACE5C90-E192-47E6-AAF8-316F1D119489}" dt="2023-08-23T05:42:37.176" v="6593"/>
          <ac:spMkLst>
            <pc:docMk/>
            <pc:sldMk cId="2156175350" sldId="289"/>
            <ac:spMk id="26" creationId="{C27EE5DE-3FE5-626C-F7C7-1682D23FB513}"/>
          </ac:spMkLst>
        </pc:spChg>
        <pc:spChg chg="add del mod">
          <ac:chgData name="Czarina Frostine" userId="147cd49ad833dd9a" providerId="LiveId" clId="{5ACE5C90-E192-47E6-AAF8-316F1D119489}" dt="2023-08-23T05:42:25.045" v="6591"/>
          <ac:spMkLst>
            <pc:docMk/>
            <pc:sldMk cId="2156175350" sldId="289"/>
            <ac:spMk id="27" creationId="{5F7A5A1B-0EB8-8427-835B-1CA43FA4EBFE}"/>
          </ac:spMkLst>
        </pc:spChg>
        <pc:spChg chg="add del mod">
          <ac:chgData name="Czarina Frostine" userId="147cd49ad833dd9a" providerId="LiveId" clId="{5ACE5C90-E192-47E6-AAF8-316F1D119489}" dt="2023-08-23T05:40:46.098" v="6573"/>
          <ac:spMkLst>
            <pc:docMk/>
            <pc:sldMk cId="2156175350" sldId="289"/>
            <ac:spMk id="28" creationId="{F5F1D08E-C952-8391-46FE-33FBD5A4A0CF}"/>
          </ac:spMkLst>
        </pc:spChg>
        <pc:spChg chg="add del mod topLvl">
          <ac:chgData name="Czarina Frostine" userId="147cd49ad833dd9a" providerId="LiveId" clId="{5ACE5C90-E192-47E6-AAF8-316F1D119489}" dt="2023-08-23T09:07:18.683" v="8346"/>
          <ac:spMkLst>
            <pc:docMk/>
            <pc:sldMk cId="2156175350" sldId="289"/>
            <ac:spMk id="29" creationId="{160E1D48-C1D6-2FF7-952E-A80A114892C2}"/>
          </ac:spMkLst>
        </pc:spChg>
        <pc:spChg chg="mod">
          <ac:chgData name="Czarina Frostine" userId="147cd49ad833dd9a" providerId="LiveId" clId="{5ACE5C90-E192-47E6-AAF8-316F1D119489}" dt="2023-08-23T05:41:27.950" v="6578"/>
          <ac:spMkLst>
            <pc:docMk/>
            <pc:sldMk cId="2156175350" sldId="289"/>
            <ac:spMk id="30" creationId="{B869BEDF-9BC3-0CFD-569B-21791D239736}"/>
          </ac:spMkLst>
        </pc:spChg>
        <pc:spChg chg="mod">
          <ac:chgData name="Czarina Frostine" userId="147cd49ad833dd9a" providerId="LiveId" clId="{5ACE5C90-E192-47E6-AAF8-316F1D119489}" dt="2023-08-23T05:41:53.536" v="6583"/>
          <ac:spMkLst>
            <pc:docMk/>
            <pc:sldMk cId="2156175350" sldId="289"/>
            <ac:spMk id="31" creationId="{016CB53D-F35B-3823-E7F4-7974B9739E4D}"/>
          </ac:spMkLst>
        </pc:spChg>
        <pc:spChg chg="add del mod topLvl">
          <ac:chgData name="Czarina Frostine" userId="147cd49ad833dd9a" providerId="LiveId" clId="{5ACE5C90-E192-47E6-AAF8-316F1D119489}" dt="2023-08-23T10:11:49.613" v="8897"/>
          <ac:spMkLst>
            <pc:docMk/>
            <pc:sldMk cId="2156175350" sldId="289"/>
            <ac:spMk id="32" creationId="{7CB5B1B8-DA9C-E269-D855-78D606B9EBBE}"/>
          </ac:spMkLst>
        </pc:spChg>
        <pc:spChg chg="del mod topLvl">
          <ac:chgData name="Czarina Frostine" userId="147cd49ad833dd9a" providerId="LiveId" clId="{5ACE5C90-E192-47E6-AAF8-316F1D119489}" dt="2023-08-23T09:55:26.957" v="8761"/>
          <ac:spMkLst>
            <pc:docMk/>
            <pc:sldMk cId="2156175350" sldId="289"/>
            <ac:spMk id="33" creationId="{519A9C67-50AD-A8C1-CEE5-EB6A73F2FC61}"/>
          </ac:spMkLst>
        </pc:spChg>
        <pc:spChg chg="del mod topLvl">
          <ac:chgData name="Czarina Frostine" userId="147cd49ad833dd9a" providerId="LiveId" clId="{5ACE5C90-E192-47E6-AAF8-316F1D119489}" dt="2023-08-23T09:33:14.110" v="8622"/>
          <ac:spMkLst>
            <pc:docMk/>
            <pc:sldMk cId="2156175350" sldId="289"/>
            <ac:spMk id="34" creationId="{BBC9FA8F-01FD-0D53-69E3-1E3574DBDF5A}"/>
          </ac:spMkLst>
        </pc:spChg>
        <pc:spChg chg="del mod topLvl">
          <ac:chgData name="Czarina Frostine" userId="147cd49ad833dd9a" providerId="LiveId" clId="{5ACE5C90-E192-47E6-AAF8-316F1D119489}" dt="2023-08-23T09:26:31.772" v="8546"/>
          <ac:spMkLst>
            <pc:docMk/>
            <pc:sldMk cId="2156175350" sldId="289"/>
            <ac:spMk id="35" creationId="{72C7BCF5-1250-5099-DACF-4837026F1AE5}"/>
          </ac:spMkLst>
        </pc:spChg>
        <pc:spChg chg="del mod topLvl">
          <ac:chgData name="Czarina Frostine" userId="147cd49ad833dd9a" providerId="LiveId" clId="{5ACE5C90-E192-47E6-AAF8-316F1D119489}" dt="2023-08-23T09:21:07.632" v="8503"/>
          <ac:spMkLst>
            <pc:docMk/>
            <pc:sldMk cId="2156175350" sldId="289"/>
            <ac:spMk id="36" creationId="{DBD1585F-6F58-45FD-33F6-C280AC8DE23F}"/>
          </ac:spMkLst>
        </pc:spChg>
        <pc:spChg chg="add mod">
          <ac:chgData name="Czarina Frostine" userId="147cd49ad833dd9a" providerId="LiveId" clId="{5ACE5C90-E192-47E6-AAF8-316F1D119489}" dt="2023-08-24T07:36:58.765" v="9833" actId="1076"/>
          <ac:spMkLst>
            <pc:docMk/>
            <pc:sldMk cId="2156175350" sldId="289"/>
            <ac:spMk id="64" creationId="{AC40FD32-6305-3B1D-CB04-9B6259AF64E3}"/>
          </ac:spMkLst>
        </pc:spChg>
        <pc:spChg chg="add mod">
          <ac:chgData name="Czarina Frostine" userId="147cd49ad833dd9a" providerId="LiveId" clId="{5ACE5C90-E192-47E6-AAF8-316F1D119489}" dt="2023-08-24T07:38:14.911" v="9842" actId="1076"/>
          <ac:spMkLst>
            <pc:docMk/>
            <pc:sldMk cId="2156175350" sldId="289"/>
            <ac:spMk id="66" creationId="{93BBD6BF-5464-A83E-656B-C1F33E08E8A1}"/>
          </ac:spMkLst>
        </pc:spChg>
        <pc:spChg chg="add mod">
          <ac:chgData name="Czarina Frostine" userId="147cd49ad833dd9a" providerId="LiveId" clId="{5ACE5C90-E192-47E6-AAF8-316F1D119489}" dt="2023-08-25T02:28:29.098" v="9865" actId="20577"/>
          <ac:spMkLst>
            <pc:docMk/>
            <pc:sldMk cId="2156175350" sldId="289"/>
            <ac:spMk id="68" creationId="{422DE56B-A719-EDEA-2546-9D6A4EA16DD6}"/>
          </ac:spMkLst>
        </pc:spChg>
        <pc:spChg chg="add mod">
          <ac:chgData name="Czarina Frostine" userId="147cd49ad833dd9a" providerId="LiveId" clId="{5ACE5C90-E192-47E6-AAF8-316F1D119489}" dt="2023-08-24T07:37:38.295" v="9838" actId="1076"/>
          <ac:spMkLst>
            <pc:docMk/>
            <pc:sldMk cId="2156175350" sldId="289"/>
            <ac:spMk id="70" creationId="{E1E0F7C5-2AE4-BBD3-057F-F1FF4B25975E}"/>
          </ac:spMkLst>
        </pc:spChg>
        <pc:spChg chg="add mod">
          <ac:chgData name="Czarina Frostine" userId="147cd49ad833dd9a" providerId="LiveId" clId="{5ACE5C90-E192-47E6-AAF8-316F1D119489}" dt="2023-08-24T07:37:28.311" v="9837" actId="255"/>
          <ac:spMkLst>
            <pc:docMk/>
            <pc:sldMk cId="2156175350" sldId="289"/>
            <ac:spMk id="72" creationId="{18BD6276-A51E-EF22-2CFB-C9CA23FB1394}"/>
          </ac:spMkLst>
        </pc:spChg>
        <pc:grpChg chg="del mod">
          <ac:chgData name="Czarina Frostine" userId="147cd49ad833dd9a" providerId="LiveId" clId="{5ACE5C90-E192-47E6-AAF8-316F1D119489}" dt="2023-08-23T05:37:37.519" v="6542" actId="165"/>
          <ac:grpSpMkLst>
            <pc:docMk/>
            <pc:sldMk cId="2156175350" sldId="289"/>
            <ac:grpSpMk id="9" creationId="{36346AB2-E870-17D5-1965-F36422222FB0}"/>
          </ac:grpSpMkLst>
        </pc:grpChg>
        <pc:grpChg chg="add mod">
          <ac:chgData name="Czarina Frostine" userId="147cd49ad833dd9a" providerId="LiveId" clId="{5ACE5C90-E192-47E6-AAF8-316F1D119489}" dt="2023-08-23T05:39:44.291" v="6560" actId="164"/>
          <ac:grpSpMkLst>
            <pc:docMk/>
            <pc:sldMk cId="2156175350" sldId="289"/>
            <ac:grpSpMk id="23" creationId="{098BF367-39AC-FAB0-0D1C-680D9B23E166}"/>
          </ac:grpSpMkLst>
        </pc:grpChg>
        <pc:grpChg chg="add del mod">
          <ac:chgData name="Czarina Frostine" userId="147cd49ad833dd9a" providerId="LiveId" clId="{5ACE5C90-E192-47E6-AAF8-316F1D119489}" dt="2023-08-23T08:49:32.470" v="7949" actId="165"/>
          <ac:grpSpMkLst>
            <pc:docMk/>
            <pc:sldMk cId="2156175350" sldId="289"/>
            <ac:grpSpMk id="37" creationId="{9568962A-1399-05A5-499F-40BFAE33EA11}"/>
          </ac:grpSpMkLst>
        </pc:grpChg>
        <pc:graphicFrameChg chg="add del mod modGraphic">
          <ac:chgData name="Czarina Frostine" userId="147cd49ad833dd9a" providerId="LiveId" clId="{5ACE5C90-E192-47E6-AAF8-316F1D119489}" dt="2023-08-23T05:37:33.574" v="6541" actId="18245"/>
          <ac:graphicFrameMkLst>
            <pc:docMk/>
            <pc:sldMk cId="2156175350" sldId="289"/>
            <ac:graphicFrameMk id="2" creationId="{A4879AD4-67F1-3E0D-AE80-9249F9BDB32A}"/>
          </ac:graphicFrameMkLst>
        </pc:graphicFrameChg>
        <pc:picChg chg="add del mod ord">
          <ac:chgData name="Czarina Frostine" userId="147cd49ad833dd9a" providerId="LiveId" clId="{5ACE5C90-E192-47E6-AAF8-316F1D119489}" dt="2023-08-23T09:07:18.683" v="8346"/>
          <ac:picMkLst>
            <pc:docMk/>
            <pc:sldMk cId="2156175350" sldId="289"/>
            <ac:picMk id="39" creationId="{E6A720F2-74AD-401D-424E-A365207E6F73}"/>
          </ac:picMkLst>
        </pc:picChg>
        <pc:picChg chg="mod">
          <ac:chgData name="Czarina Frostine" userId="147cd49ad833dd9a" providerId="LiveId" clId="{5ACE5C90-E192-47E6-AAF8-316F1D119489}" dt="2023-08-23T09:07:06.855" v="8344"/>
          <ac:picMkLst>
            <pc:docMk/>
            <pc:sldMk cId="2156175350" sldId="289"/>
            <ac:picMk id="40" creationId="{5F7E9ACF-F95A-68F1-8F2C-8E874E4BE128}"/>
          </ac:picMkLst>
        </pc:picChg>
        <pc:picChg chg="mod">
          <ac:chgData name="Czarina Frostine" userId="147cd49ad833dd9a" providerId="LiveId" clId="{5ACE5C90-E192-47E6-AAF8-316F1D119489}" dt="2023-08-23T09:07:21.730" v="8347" actId="1076"/>
          <ac:picMkLst>
            <pc:docMk/>
            <pc:sldMk cId="2156175350" sldId="289"/>
            <ac:picMk id="41" creationId="{260974E4-A85C-BDA6-FB5E-70FFC26F18A5}"/>
          </ac:picMkLst>
        </pc:picChg>
        <pc:picChg chg="add del mod ord">
          <ac:chgData name="Czarina Frostine" userId="147cd49ad833dd9a" providerId="LiveId" clId="{5ACE5C90-E192-47E6-AAF8-316F1D119489}" dt="2023-08-23T09:21:07.632" v="8503"/>
          <ac:picMkLst>
            <pc:docMk/>
            <pc:sldMk cId="2156175350" sldId="289"/>
            <ac:picMk id="42" creationId="{4805BA5E-9183-7D7D-3147-9B2413CBD82A}"/>
          </ac:picMkLst>
        </pc:picChg>
        <pc:picChg chg="mod">
          <ac:chgData name="Czarina Frostine" userId="147cd49ad833dd9a" providerId="LiveId" clId="{5ACE5C90-E192-47E6-AAF8-316F1D119489}" dt="2023-08-23T09:21:07.632" v="8503"/>
          <ac:picMkLst>
            <pc:docMk/>
            <pc:sldMk cId="2156175350" sldId="289"/>
            <ac:picMk id="43" creationId="{7FC95A22-78EF-1B43-8EE3-54E365C3D165}"/>
          </ac:picMkLst>
        </pc:picChg>
        <pc:picChg chg="add del mod ord">
          <ac:chgData name="Czarina Frostine" userId="147cd49ad833dd9a" providerId="LiveId" clId="{5ACE5C90-E192-47E6-AAF8-316F1D119489}" dt="2023-08-23T09:26:31.772" v="8546"/>
          <ac:picMkLst>
            <pc:docMk/>
            <pc:sldMk cId="2156175350" sldId="289"/>
            <ac:picMk id="45" creationId="{6BA6C3CB-FCEC-D574-0494-44CA09ACAC74}"/>
          </ac:picMkLst>
        </pc:picChg>
        <pc:picChg chg="mod">
          <ac:chgData name="Czarina Frostine" userId="147cd49ad833dd9a" providerId="LiveId" clId="{5ACE5C90-E192-47E6-AAF8-316F1D119489}" dt="2023-08-23T09:26:31.772" v="8546"/>
          <ac:picMkLst>
            <pc:docMk/>
            <pc:sldMk cId="2156175350" sldId="289"/>
            <ac:picMk id="46" creationId="{218A728A-1A11-E66B-168E-B070E32D438A}"/>
          </ac:picMkLst>
        </pc:picChg>
        <pc:picChg chg="add del mod ord">
          <ac:chgData name="Czarina Frostine" userId="147cd49ad833dd9a" providerId="LiveId" clId="{5ACE5C90-E192-47E6-AAF8-316F1D119489}" dt="2023-08-23T09:33:14.110" v="8622"/>
          <ac:picMkLst>
            <pc:docMk/>
            <pc:sldMk cId="2156175350" sldId="289"/>
            <ac:picMk id="48" creationId="{FD1C22E8-81A1-88C5-A9A9-7E94AA910DB1}"/>
          </ac:picMkLst>
        </pc:picChg>
        <pc:picChg chg="mod">
          <ac:chgData name="Czarina Frostine" userId="147cd49ad833dd9a" providerId="LiveId" clId="{5ACE5C90-E192-47E6-AAF8-316F1D119489}" dt="2023-08-23T09:33:20.878" v="8624" actId="14100"/>
          <ac:picMkLst>
            <pc:docMk/>
            <pc:sldMk cId="2156175350" sldId="289"/>
            <ac:picMk id="49" creationId="{16140835-EF0C-EC62-BCFC-2482CB5ECB46}"/>
          </ac:picMkLst>
        </pc:picChg>
        <pc:picChg chg="add del mod ord">
          <ac:chgData name="Czarina Frostine" userId="147cd49ad833dd9a" providerId="LiveId" clId="{5ACE5C90-E192-47E6-AAF8-316F1D119489}" dt="2023-08-23T09:55:26.957" v="8761"/>
          <ac:picMkLst>
            <pc:docMk/>
            <pc:sldMk cId="2156175350" sldId="289"/>
            <ac:picMk id="50" creationId="{F6CA7741-C7EF-2CC3-60C4-B20B2D16D409}"/>
          </ac:picMkLst>
        </pc:picChg>
        <pc:picChg chg="mod">
          <ac:chgData name="Czarina Frostine" userId="147cd49ad833dd9a" providerId="LiveId" clId="{5ACE5C90-E192-47E6-AAF8-316F1D119489}" dt="2023-08-23T09:55:26.957" v="8761"/>
          <ac:picMkLst>
            <pc:docMk/>
            <pc:sldMk cId="2156175350" sldId="289"/>
            <ac:picMk id="51" creationId="{2295E023-CC57-2588-0195-7AB8E1696469}"/>
          </ac:picMkLst>
        </pc:picChg>
        <pc:picChg chg="add del mod">
          <ac:chgData name="Czarina Frostine" userId="147cd49ad833dd9a" providerId="LiveId" clId="{5ACE5C90-E192-47E6-AAF8-316F1D119489}" dt="2023-08-23T10:06:40.227" v="8855" actId="478"/>
          <ac:picMkLst>
            <pc:docMk/>
            <pc:sldMk cId="2156175350" sldId="289"/>
            <ac:picMk id="53" creationId="{579B2A85-15B2-F877-B493-27D90A10B341}"/>
          </ac:picMkLst>
        </pc:picChg>
        <pc:picChg chg="add mod">
          <ac:chgData name="Czarina Frostine" userId="147cd49ad833dd9a" providerId="LiveId" clId="{5ACE5C90-E192-47E6-AAF8-316F1D119489}" dt="2023-08-23T10:06:23.731" v="8852"/>
          <ac:picMkLst>
            <pc:docMk/>
            <pc:sldMk cId="2156175350" sldId="289"/>
            <ac:picMk id="54" creationId="{059407C3-700F-EE11-B3B7-76D946B2F8C0}"/>
          </ac:picMkLst>
        </pc:picChg>
        <pc:picChg chg="add mod">
          <ac:chgData name="Czarina Frostine" userId="147cd49ad833dd9a" providerId="LiveId" clId="{5ACE5C90-E192-47E6-AAF8-316F1D119489}" dt="2023-08-23T10:06:23.323" v="8851"/>
          <ac:picMkLst>
            <pc:docMk/>
            <pc:sldMk cId="2156175350" sldId="289"/>
            <ac:picMk id="55" creationId="{40D260D6-5695-4FA6-9F34-4E33CE23A083}"/>
          </ac:picMkLst>
        </pc:picChg>
        <pc:picChg chg="add mod">
          <ac:chgData name="Czarina Frostine" userId="147cd49ad833dd9a" providerId="LiveId" clId="{5ACE5C90-E192-47E6-AAF8-316F1D119489}" dt="2023-08-23T10:06:22.993" v="8850"/>
          <ac:picMkLst>
            <pc:docMk/>
            <pc:sldMk cId="2156175350" sldId="289"/>
            <ac:picMk id="56" creationId="{3A3F6C2C-C716-1DF4-E32F-2FC59EFA8E70}"/>
          </ac:picMkLst>
        </pc:picChg>
        <pc:picChg chg="add del mod">
          <ac:chgData name="Czarina Frostine" userId="147cd49ad833dd9a" providerId="LiveId" clId="{5ACE5C90-E192-47E6-AAF8-316F1D119489}" dt="2023-08-23T10:06:22.648" v="8849"/>
          <ac:picMkLst>
            <pc:docMk/>
            <pc:sldMk cId="2156175350" sldId="289"/>
            <ac:picMk id="57" creationId="{1105691E-7830-ABE7-4D85-659C18A726E6}"/>
          </ac:picMkLst>
        </pc:picChg>
        <pc:picChg chg="add del mod">
          <ac:chgData name="Czarina Frostine" userId="147cd49ad833dd9a" providerId="LiveId" clId="{5ACE5C90-E192-47E6-AAF8-316F1D119489}" dt="2023-08-23T10:06:22.224" v="8848"/>
          <ac:picMkLst>
            <pc:docMk/>
            <pc:sldMk cId="2156175350" sldId="289"/>
            <ac:picMk id="58" creationId="{2FC092B0-A229-8773-388C-D8C14764A7D7}"/>
          </ac:picMkLst>
        </pc:picChg>
        <pc:picChg chg="add del mod ord">
          <ac:chgData name="Czarina Frostine" userId="147cd49ad833dd9a" providerId="LiveId" clId="{5ACE5C90-E192-47E6-AAF8-316F1D119489}" dt="2023-08-23T10:11:49.613" v="8897"/>
          <ac:picMkLst>
            <pc:docMk/>
            <pc:sldMk cId="2156175350" sldId="289"/>
            <ac:picMk id="60" creationId="{F02E677B-7AB1-8EC8-6476-D0C4FA2D6996}"/>
          </ac:picMkLst>
        </pc:picChg>
        <pc:picChg chg="mod">
          <ac:chgData name="Czarina Frostine" userId="147cd49ad833dd9a" providerId="LiveId" clId="{5ACE5C90-E192-47E6-AAF8-316F1D119489}" dt="2023-08-23T10:10:34.394" v="8885"/>
          <ac:picMkLst>
            <pc:docMk/>
            <pc:sldMk cId="2156175350" sldId="289"/>
            <ac:picMk id="61" creationId="{9F5B0163-7549-F198-DB4F-31B8DAF851B3}"/>
          </ac:picMkLst>
        </pc:picChg>
        <pc:picChg chg="mod">
          <ac:chgData name="Czarina Frostine" userId="147cd49ad833dd9a" providerId="LiveId" clId="{5ACE5C90-E192-47E6-AAF8-316F1D119489}" dt="2023-08-23T10:10:56.227" v="8890"/>
          <ac:picMkLst>
            <pc:docMk/>
            <pc:sldMk cId="2156175350" sldId="289"/>
            <ac:picMk id="62" creationId="{2B4E823D-BD36-1CE2-358C-A4CB7AFF2329}"/>
          </ac:picMkLst>
        </pc:picChg>
        <pc:picChg chg="mod">
          <ac:chgData name="Czarina Frostine" userId="147cd49ad833dd9a" providerId="LiveId" clId="{5ACE5C90-E192-47E6-AAF8-316F1D119489}" dt="2023-08-23T10:11:49.613" v="8897"/>
          <ac:picMkLst>
            <pc:docMk/>
            <pc:sldMk cId="2156175350" sldId="289"/>
            <ac:picMk id="63" creationId="{F442335F-2274-7897-F70C-3CABAA8898FC}"/>
          </ac:picMkLst>
        </pc:picChg>
      </pc:sldChg>
      <pc:sldChg chg="addSp delSp modSp new mod modTransition setBg">
        <pc:chgData name="Czarina Frostine" userId="147cd49ad833dd9a" providerId="LiveId" clId="{5ACE5C90-E192-47E6-AAF8-316F1D119489}" dt="2023-08-25T10:18:09.588" v="13502" actId="1076"/>
        <pc:sldMkLst>
          <pc:docMk/>
          <pc:sldMk cId="4222030508" sldId="290"/>
        </pc:sldMkLst>
        <pc:spChg chg="add del mod topLvl">
          <ac:chgData name="Czarina Frostine" userId="147cd49ad833dd9a" providerId="LiveId" clId="{5ACE5C90-E192-47E6-AAF8-316F1D119489}" dt="2023-08-23T09:23:41.582" v="8531"/>
          <ac:spMkLst>
            <pc:docMk/>
            <pc:sldMk cId="4222030508" sldId="290"/>
            <ac:spMk id="2" creationId="{1957C364-8D85-29AA-9061-363E3116F896}"/>
          </ac:spMkLst>
        </pc:spChg>
        <pc:spChg chg="add del mod topLvl">
          <ac:chgData name="Czarina Frostine" userId="147cd49ad833dd9a" providerId="LiveId" clId="{5ACE5C90-E192-47E6-AAF8-316F1D119489}" dt="2023-08-23T09:11:35.521" v="8414"/>
          <ac:spMkLst>
            <pc:docMk/>
            <pc:sldMk cId="4222030508" sldId="290"/>
            <ac:spMk id="3" creationId="{BC0711B8-E938-4700-64F0-E6A5289840E1}"/>
          </ac:spMkLst>
        </pc:spChg>
        <pc:spChg chg="add del mod topLvl">
          <ac:chgData name="Czarina Frostine" userId="147cd49ad833dd9a" providerId="LiveId" clId="{5ACE5C90-E192-47E6-AAF8-316F1D119489}" dt="2023-08-23T10:09:08.432" v="8873"/>
          <ac:spMkLst>
            <pc:docMk/>
            <pc:sldMk cId="4222030508" sldId="290"/>
            <ac:spMk id="4" creationId="{9FF46073-B642-B38A-C37A-E83E02A258E1}"/>
          </ac:spMkLst>
        </pc:spChg>
        <pc:spChg chg="add del mod topLvl">
          <ac:chgData name="Czarina Frostine" userId="147cd49ad833dd9a" providerId="LiveId" clId="{5ACE5C90-E192-47E6-AAF8-316F1D119489}" dt="2023-08-23T09:54:27.417" v="8755"/>
          <ac:spMkLst>
            <pc:docMk/>
            <pc:sldMk cId="4222030508" sldId="290"/>
            <ac:spMk id="5" creationId="{E928AB12-DAA9-C499-ADD5-CD7CF1986F41}"/>
          </ac:spMkLst>
        </pc:spChg>
        <pc:spChg chg="add del mod topLvl">
          <ac:chgData name="Czarina Frostine" userId="147cd49ad833dd9a" providerId="LiveId" clId="{5ACE5C90-E192-47E6-AAF8-316F1D119489}" dt="2023-08-23T09:36:59.100" v="8681"/>
          <ac:spMkLst>
            <pc:docMk/>
            <pc:sldMk cId="4222030508" sldId="290"/>
            <ac:spMk id="6" creationId="{65533443-7D42-D790-B240-3E67562419B4}"/>
          </ac:spMkLst>
        </pc:spChg>
        <pc:spChg chg="add del mod topLvl">
          <ac:chgData name="Czarina Frostine" userId="147cd49ad833dd9a" providerId="LiveId" clId="{5ACE5C90-E192-47E6-AAF8-316F1D119489}" dt="2023-08-23T09:30:35.303" v="8603"/>
          <ac:spMkLst>
            <pc:docMk/>
            <pc:sldMk cId="4222030508" sldId="290"/>
            <ac:spMk id="7" creationId="{B79F9D5A-5C31-03E0-128B-FAEB68FD7A07}"/>
          </ac:spMkLst>
        </pc:spChg>
        <pc:spChg chg="add mod">
          <ac:chgData name="Czarina Frostine" userId="147cd49ad833dd9a" providerId="LiveId" clId="{5ACE5C90-E192-47E6-AAF8-316F1D119489}" dt="2023-08-25T10:18:09.588" v="13502" actId="1076"/>
          <ac:spMkLst>
            <pc:docMk/>
            <pc:sldMk cId="4222030508" sldId="290"/>
            <ac:spMk id="27" creationId="{E165E6C5-E60E-5348-EEC9-4C778E8B2F9A}"/>
          </ac:spMkLst>
        </pc:spChg>
        <pc:spChg chg="add del mod">
          <ac:chgData name="Czarina Frostine" userId="147cd49ad833dd9a" providerId="LiveId" clId="{5ACE5C90-E192-47E6-AAF8-316F1D119489}" dt="2023-08-25T08:24:18.126" v="12194" actId="478"/>
          <ac:spMkLst>
            <pc:docMk/>
            <pc:sldMk cId="4222030508" sldId="290"/>
            <ac:spMk id="29" creationId="{BD236659-B19F-B3B4-35D4-9181C403A72F}"/>
          </ac:spMkLst>
        </pc:spChg>
        <pc:spChg chg="add del mod">
          <ac:chgData name="Czarina Frostine" userId="147cd49ad833dd9a" providerId="LiveId" clId="{5ACE5C90-E192-47E6-AAF8-316F1D119489}" dt="2023-08-25T08:24:20.812" v="12195" actId="478"/>
          <ac:spMkLst>
            <pc:docMk/>
            <pc:sldMk cId="4222030508" sldId="290"/>
            <ac:spMk id="31" creationId="{14C575CA-06D1-F4A0-F495-2E2061643BB7}"/>
          </ac:spMkLst>
        </pc:spChg>
        <pc:spChg chg="add del mod">
          <ac:chgData name="Czarina Frostine" userId="147cd49ad833dd9a" providerId="LiveId" clId="{5ACE5C90-E192-47E6-AAF8-316F1D119489}" dt="2023-08-25T08:24:23.308" v="12196" actId="478"/>
          <ac:spMkLst>
            <pc:docMk/>
            <pc:sldMk cId="4222030508" sldId="290"/>
            <ac:spMk id="33" creationId="{BAEB3213-1C0A-A490-1EC7-91A167162C45}"/>
          </ac:spMkLst>
        </pc:spChg>
        <pc:spChg chg="add del mod">
          <ac:chgData name="Czarina Frostine" userId="147cd49ad833dd9a" providerId="LiveId" clId="{5ACE5C90-E192-47E6-AAF8-316F1D119489}" dt="2023-08-25T08:24:26.427" v="12197" actId="478"/>
          <ac:spMkLst>
            <pc:docMk/>
            <pc:sldMk cId="4222030508" sldId="290"/>
            <ac:spMk id="35" creationId="{9A48628E-F4FA-CD16-9927-8A11CD0526AB}"/>
          </ac:spMkLst>
        </pc:spChg>
        <pc:spChg chg="add del mod">
          <ac:chgData name="Czarina Frostine" userId="147cd49ad833dd9a" providerId="LiveId" clId="{5ACE5C90-E192-47E6-AAF8-316F1D119489}" dt="2023-08-25T10:17:49.808" v="13497" actId="478"/>
          <ac:spMkLst>
            <pc:docMk/>
            <pc:sldMk cId="4222030508" sldId="290"/>
            <ac:spMk id="37" creationId="{EB39F2B2-2289-8EF0-C859-3392B26F626D}"/>
          </ac:spMkLst>
        </pc:spChg>
        <pc:grpChg chg="add del mod">
          <ac:chgData name="Czarina Frostine" userId="147cd49ad833dd9a" providerId="LiveId" clId="{5ACE5C90-E192-47E6-AAF8-316F1D119489}" dt="2023-08-23T08:49:56.351" v="7954" actId="165"/>
          <ac:grpSpMkLst>
            <pc:docMk/>
            <pc:sldMk cId="4222030508" sldId="290"/>
            <ac:grpSpMk id="8" creationId="{EB25EDB0-ACDF-FEED-CD09-C5A623E828DC}"/>
          </ac:grpSpMkLst>
        </pc:grpChg>
        <pc:picChg chg="add del mod ord">
          <ac:chgData name="Czarina Frostine" userId="147cd49ad833dd9a" providerId="LiveId" clId="{5ACE5C90-E192-47E6-AAF8-316F1D119489}" dt="2023-08-23T09:11:35.521" v="8414"/>
          <ac:picMkLst>
            <pc:docMk/>
            <pc:sldMk cId="4222030508" sldId="290"/>
            <ac:picMk id="9" creationId="{B7397524-0A12-E045-BDC5-1741DA6793C8}"/>
          </ac:picMkLst>
        </pc:picChg>
        <pc:picChg chg="mod">
          <ac:chgData name="Czarina Frostine" userId="147cd49ad833dd9a" providerId="LiveId" clId="{5ACE5C90-E192-47E6-AAF8-316F1D119489}" dt="2023-08-23T09:11:35.521" v="8414"/>
          <ac:picMkLst>
            <pc:docMk/>
            <pc:sldMk cId="4222030508" sldId="290"/>
            <ac:picMk id="10" creationId="{03E6A13E-031E-9435-692B-92248F29A221}"/>
          </ac:picMkLst>
        </pc:picChg>
        <pc:picChg chg="add del mod ord">
          <ac:chgData name="Czarina Frostine" userId="147cd49ad833dd9a" providerId="LiveId" clId="{5ACE5C90-E192-47E6-AAF8-316F1D119489}" dt="2023-08-23T09:23:41.582" v="8531"/>
          <ac:picMkLst>
            <pc:docMk/>
            <pc:sldMk cId="4222030508" sldId="290"/>
            <ac:picMk id="11" creationId="{74B80AB3-2BD0-3A30-5CB7-436C0E23912C}"/>
          </ac:picMkLst>
        </pc:picChg>
        <pc:picChg chg="mod">
          <ac:chgData name="Czarina Frostine" userId="147cd49ad833dd9a" providerId="LiveId" clId="{5ACE5C90-E192-47E6-AAF8-316F1D119489}" dt="2023-08-23T09:23:41.582" v="8531"/>
          <ac:picMkLst>
            <pc:docMk/>
            <pc:sldMk cId="4222030508" sldId="290"/>
            <ac:picMk id="12" creationId="{B3F18B0A-57F8-FE04-7D32-E993F73729C4}"/>
          </ac:picMkLst>
        </pc:picChg>
        <pc:picChg chg="add del mod ord">
          <ac:chgData name="Czarina Frostine" userId="147cd49ad833dd9a" providerId="LiveId" clId="{5ACE5C90-E192-47E6-AAF8-316F1D119489}" dt="2023-08-23T09:30:35.303" v="8603"/>
          <ac:picMkLst>
            <pc:docMk/>
            <pc:sldMk cId="4222030508" sldId="290"/>
            <ac:picMk id="13" creationId="{503A005F-972A-9CA7-087A-DA507F7E280F}"/>
          </ac:picMkLst>
        </pc:picChg>
        <pc:picChg chg="mod">
          <ac:chgData name="Czarina Frostine" userId="147cd49ad833dd9a" providerId="LiveId" clId="{5ACE5C90-E192-47E6-AAF8-316F1D119489}" dt="2023-08-23T09:30:35.303" v="8603"/>
          <ac:picMkLst>
            <pc:docMk/>
            <pc:sldMk cId="4222030508" sldId="290"/>
            <ac:picMk id="14" creationId="{66CA6021-B29A-B20E-72F1-562B08C0C84B}"/>
          </ac:picMkLst>
        </pc:picChg>
        <pc:picChg chg="add del mod ord">
          <ac:chgData name="Czarina Frostine" userId="147cd49ad833dd9a" providerId="LiveId" clId="{5ACE5C90-E192-47E6-AAF8-316F1D119489}" dt="2023-08-23T09:36:59.100" v="8681"/>
          <ac:picMkLst>
            <pc:docMk/>
            <pc:sldMk cId="4222030508" sldId="290"/>
            <ac:picMk id="15" creationId="{9FB6AC93-3138-EFA0-C102-1BE99137EBFC}"/>
          </ac:picMkLst>
        </pc:picChg>
        <pc:picChg chg="mod">
          <ac:chgData name="Czarina Frostine" userId="147cd49ad833dd9a" providerId="LiveId" clId="{5ACE5C90-E192-47E6-AAF8-316F1D119489}" dt="2023-08-23T09:36:59.100" v="8681"/>
          <ac:picMkLst>
            <pc:docMk/>
            <pc:sldMk cId="4222030508" sldId="290"/>
            <ac:picMk id="16" creationId="{FFC7ABAB-60D8-A092-9F46-73E8876F13D9}"/>
          </ac:picMkLst>
        </pc:picChg>
        <pc:picChg chg="add del mod ord">
          <ac:chgData name="Czarina Frostine" userId="147cd49ad833dd9a" providerId="LiveId" clId="{5ACE5C90-E192-47E6-AAF8-316F1D119489}" dt="2023-08-23T09:54:27.417" v="8755"/>
          <ac:picMkLst>
            <pc:docMk/>
            <pc:sldMk cId="4222030508" sldId="290"/>
            <ac:picMk id="17" creationId="{832EE4C5-9A60-99FB-DCED-699F3696B05D}"/>
          </ac:picMkLst>
        </pc:picChg>
        <pc:picChg chg="mod">
          <ac:chgData name="Czarina Frostine" userId="147cd49ad833dd9a" providerId="LiveId" clId="{5ACE5C90-E192-47E6-AAF8-316F1D119489}" dt="2023-08-23T09:53:36.393" v="8744"/>
          <ac:picMkLst>
            <pc:docMk/>
            <pc:sldMk cId="4222030508" sldId="290"/>
            <ac:picMk id="18" creationId="{4CAE8204-4B8B-790A-5B89-679386FF0563}"/>
          </ac:picMkLst>
        </pc:picChg>
        <pc:picChg chg="mod">
          <ac:chgData name="Czarina Frostine" userId="147cd49ad833dd9a" providerId="LiveId" clId="{5ACE5C90-E192-47E6-AAF8-316F1D119489}" dt="2023-08-23T09:54:14.507" v="8752"/>
          <ac:picMkLst>
            <pc:docMk/>
            <pc:sldMk cId="4222030508" sldId="290"/>
            <ac:picMk id="19" creationId="{D035AB35-F213-4120-EC43-780695B16247}"/>
          </ac:picMkLst>
        </pc:picChg>
        <pc:picChg chg="mod">
          <ac:chgData name="Czarina Frostine" userId="147cd49ad833dd9a" providerId="LiveId" clId="{5ACE5C90-E192-47E6-AAF8-316F1D119489}" dt="2023-08-23T09:54:27.417" v="8755"/>
          <ac:picMkLst>
            <pc:docMk/>
            <pc:sldMk cId="4222030508" sldId="290"/>
            <ac:picMk id="20" creationId="{C117A372-F247-AD10-6F02-02D85254E1E0}"/>
          </ac:picMkLst>
        </pc:picChg>
        <pc:picChg chg="add del mod ord">
          <ac:chgData name="Czarina Frostine" userId="147cd49ad833dd9a" providerId="LiveId" clId="{5ACE5C90-E192-47E6-AAF8-316F1D119489}" dt="2023-08-23T10:01:11.590" v="8793" actId="478"/>
          <ac:picMkLst>
            <pc:docMk/>
            <pc:sldMk cId="4222030508" sldId="290"/>
            <ac:picMk id="22" creationId="{6228434A-C73F-90D1-3B76-6CDAE0395CF3}"/>
          </ac:picMkLst>
        </pc:picChg>
        <pc:picChg chg="add del mod ord">
          <ac:chgData name="Czarina Frostine" userId="147cd49ad833dd9a" providerId="LiveId" clId="{5ACE5C90-E192-47E6-AAF8-316F1D119489}" dt="2023-08-23T10:09:08.432" v="8873"/>
          <ac:picMkLst>
            <pc:docMk/>
            <pc:sldMk cId="4222030508" sldId="290"/>
            <ac:picMk id="23" creationId="{EA144CEF-AFF1-F7C2-B0B3-C19A3C1DB804}"/>
          </ac:picMkLst>
        </pc:picChg>
        <pc:picChg chg="mod">
          <ac:chgData name="Czarina Frostine" userId="147cd49ad833dd9a" providerId="LiveId" clId="{5ACE5C90-E192-47E6-AAF8-316F1D119489}" dt="2023-08-23T10:09:08.432" v="8873"/>
          <ac:picMkLst>
            <pc:docMk/>
            <pc:sldMk cId="4222030508" sldId="290"/>
            <ac:picMk id="24" creationId="{9A307147-38DF-C587-C2F4-7EE2EEE03C07}"/>
          </ac:picMkLst>
        </pc:picChg>
      </pc:sldChg>
      <pc:sldChg chg="addSp delSp modSp new mod modTransition setBg">
        <pc:chgData name="Czarina Frostine" userId="147cd49ad833dd9a" providerId="LiveId" clId="{5ACE5C90-E192-47E6-AAF8-316F1D119489}" dt="2023-08-25T10:21:03.307" v="13518" actId="478"/>
        <pc:sldMkLst>
          <pc:docMk/>
          <pc:sldMk cId="1154091745" sldId="291"/>
        </pc:sldMkLst>
        <pc:spChg chg="add del mod topLvl">
          <ac:chgData name="Czarina Frostine" userId="147cd49ad833dd9a" providerId="LiveId" clId="{5ACE5C90-E192-47E6-AAF8-316F1D119489}" dt="2023-08-23T09:19:22.745" v="8483"/>
          <ac:spMkLst>
            <pc:docMk/>
            <pc:sldMk cId="1154091745" sldId="291"/>
            <ac:spMk id="2" creationId="{3AB8E15E-E0B2-ABBD-79E8-12961BC0D388}"/>
          </ac:spMkLst>
        </pc:spChg>
        <pc:spChg chg="add del mod topLvl">
          <ac:chgData name="Czarina Frostine" userId="147cd49ad833dd9a" providerId="LiveId" clId="{5ACE5C90-E192-47E6-AAF8-316F1D119489}" dt="2023-08-23T09:08:31.264" v="8367"/>
          <ac:spMkLst>
            <pc:docMk/>
            <pc:sldMk cId="1154091745" sldId="291"/>
            <ac:spMk id="3" creationId="{0FB8C0FE-3400-57D1-F6FF-70714383DC2A}"/>
          </ac:spMkLst>
        </pc:spChg>
        <pc:spChg chg="add del mod topLvl">
          <ac:chgData name="Czarina Frostine" userId="147cd49ad833dd9a" providerId="LiveId" clId="{5ACE5C90-E192-47E6-AAF8-316F1D119489}" dt="2023-08-23T10:12:24.204" v="8904"/>
          <ac:spMkLst>
            <pc:docMk/>
            <pc:sldMk cId="1154091745" sldId="291"/>
            <ac:spMk id="4" creationId="{B671DB4F-D087-788B-25FE-938DEF96641B}"/>
          </ac:spMkLst>
        </pc:spChg>
        <pc:spChg chg="add del mod topLvl">
          <ac:chgData name="Czarina Frostine" userId="147cd49ad833dd9a" providerId="LiveId" clId="{5ACE5C90-E192-47E6-AAF8-316F1D119489}" dt="2023-08-23T09:55:59.501" v="8768"/>
          <ac:spMkLst>
            <pc:docMk/>
            <pc:sldMk cId="1154091745" sldId="291"/>
            <ac:spMk id="5" creationId="{9AC0F7FE-9176-DD81-8DFA-3CA99314D1CF}"/>
          </ac:spMkLst>
        </pc:spChg>
        <pc:spChg chg="add del mod topLvl">
          <ac:chgData name="Czarina Frostine" userId="147cd49ad833dd9a" providerId="LiveId" clId="{5ACE5C90-E192-47E6-AAF8-316F1D119489}" dt="2023-08-23T09:33:54.809" v="8628"/>
          <ac:spMkLst>
            <pc:docMk/>
            <pc:sldMk cId="1154091745" sldId="291"/>
            <ac:spMk id="6" creationId="{E85F64FE-42E5-9D22-86DC-7544941700C2}"/>
          </ac:spMkLst>
        </pc:spChg>
        <pc:spChg chg="add del mod topLvl">
          <ac:chgData name="Czarina Frostine" userId="147cd49ad833dd9a" providerId="LiveId" clId="{5ACE5C90-E192-47E6-AAF8-316F1D119489}" dt="2023-08-23T09:27:16.333" v="8558"/>
          <ac:spMkLst>
            <pc:docMk/>
            <pc:sldMk cId="1154091745" sldId="291"/>
            <ac:spMk id="7" creationId="{71880003-D672-F2D6-10EB-233FD33D79E2}"/>
          </ac:spMkLst>
        </pc:spChg>
        <pc:spChg chg="add mod">
          <ac:chgData name="Czarina Frostine" userId="147cd49ad833dd9a" providerId="LiveId" clId="{5ACE5C90-E192-47E6-AAF8-316F1D119489}" dt="2023-08-25T10:20:57.528" v="13517" actId="1076"/>
          <ac:spMkLst>
            <pc:docMk/>
            <pc:sldMk cId="1154091745" sldId="291"/>
            <ac:spMk id="26" creationId="{52B1EAF7-FE60-8DEF-034E-50F92D02701F}"/>
          </ac:spMkLst>
        </pc:spChg>
        <pc:spChg chg="add del mod">
          <ac:chgData name="Czarina Frostine" userId="147cd49ad833dd9a" providerId="LiveId" clId="{5ACE5C90-E192-47E6-AAF8-316F1D119489}" dt="2023-08-25T08:13:21.219" v="12111" actId="478"/>
          <ac:spMkLst>
            <pc:docMk/>
            <pc:sldMk cId="1154091745" sldId="291"/>
            <ac:spMk id="28" creationId="{97AEAA1C-7ED6-A642-B712-8B1F63029AAF}"/>
          </ac:spMkLst>
        </pc:spChg>
        <pc:spChg chg="add del mod">
          <ac:chgData name="Czarina Frostine" userId="147cd49ad833dd9a" providerId="LiveId" clId="{5ACE5C90-E192-47E6-AAF8-316F1D119489}" dt="2023-08-25T08:13:10.231" v="12108" actId="478"/>
          <ac:spMkLst>
            <pc:docMk/>
            <pc:sldMk cId="1154091745" sldId="291"/>
            <ac:spMk id="30" creationId="{9BAC3A04-DEE7-FBB6-E7DE-2E932185596B}"/>
          </ac:spMkLst>
        </pc:spChg>
        <pc:spChg chg="add del mod">
          <ac:chgData name="Czarina Frostine" userId="147cd49ad833dd9a" providerId="LiveId" clId="{5ACE5C90-E192-47E6-AAF8-316F1D119489}" dt="2023-08-25T08:13:13.420" v="12109" actId="478"/>
          <ac:spMkLst>
            <pc:docMk/>
            <pc:sldMk cId="1154091745" sldId="291"/>
            <ac:spMk id="32" creationId="{8A5360C1-ABD3-8DF9-352C-68D3121F54EC}"/>
          </ac:spMkLst>
        </pc:spChg>
        <pc:spChg chg="add del mod">
          <ac:chgData name="Czarina Frostine" userId="147cd49ad833dd9a" providerId="LiveId" clId="{5ACE5C90-E192-47E6-AAF8-316F1D119489}" dt="2023-08-25T08:13:18.132" v="12110" actId="478"/>
          <ac:spMkLst>
            <pc:docMk/>
            <pc:sldMk cId="1154091745" sldId="291"/>
            <ac:spMk id="34" creationId="{735363E7-77B7-E19B-60D1-D4E77769FFBF}"/>
          </ac:spMkLst>
        </pc:spChg>
        <pc:spChg chg="add del mod">
          <ac:chgData name="Czarina Frostine" userId="147cd49ad833dd9a" providerId="LiveId" clId="{5ACE5C90-E192-47E6-AAF8-316F1D119489}" dt="2023-08-25T10:21:03.307" v="13518" actId="478"/>
          <ac:spMkLst>
            <pc:docMk/>
            <pc:sldMk cId="1154091745" sldId="291"/>
            <ac:spMk id="36" creationId="{C9563B6E-263B-510A-7B3A-DF2F753D0CB7}"/>
          </ac:spMkLst>
        </pc:spChg>
        <pc:spChg chg="add del mod">
          <ac:chgData name="Czarina Frostine" userId="147cd49ad833dd9a" providerId="LiveId" clId="{5ACE5C90-E192-47E6-AAF8-316F1D119489}" dt="2023-08-25T10:20:41.005" v="13515" actId="478"/>
          <ac:spMkLst>
            <pc:docMk/>
            <pc:sldMk cId="1154091745" sldId="291"/>
            <ac:spMk id="38" creationId="{23193DEE-329E-CCCB-3E42-AC7374CB6770}"/>
          </ac:spMkLst>
        </pc:spChg>
        <pc:grpChg chg="add del mod">
          <ac:chgData name="Czarina Frostine" userId="147cd49ad833dd9a" providerId="LiveId" clId="{5ACE5C90-E192-47E6-AAF8-316F1D119489}" dt="2023-08-23T08:49:37.958" v="7950" actId="165"/>
          <ac:grpSpMkLst>
            <pc:docMk/>
            <pc:sldMk cId="1154091745" sldId="291"/>
            <ac:grpSpMk id="8" creationId="{D0E5646F-0BB4-974F-A535-AC6C98AD495F}"/>
          </ac:grpSpMkLst>
        </pc:grpChg>
        <pc:picChg chg="add del mod ord">
          <ac:chgData name="Czarina Frostine" userId="147cd49ad833dd9a" providerId="LiveId" clId="{5ACE5C90-E192-47E6-AAF8-316F1D119489}" dt="2023-08-23T09:08:31.264" v="8367"/>
          <ac:picMkLst>
            <pc:docMk/>
            <pc:sldMk cId="1154091745" sldId="291"/>
            <ac:picMk id="10" creationId="{AF96B0A9-A80D-87B1-58D3-A8ED58DADEAE}"/>
          </ac:picMkLst>
        </pc:picChg>
        <pc:picChg chg="mod">
          <ac:chgData name="Czarina Frostine" userId="147cd49ad833dd9a" providerId="LiveId" clId="{5ACE5C90-E192-47E6-AAF8-316F1D119489}" dt="2023-08-23T09:08:35.344" v="8368" actId="14100"/>
          <ac:picMkLst>
            <pc:docMk/>
            <pc:sldMk cId="1154091745" sldId="291"/>
            <ac:picMk id="11" creationId="{3A1C11F2-55ED-1E78-0EAB-5A0B9609CD92}"/>
          </ac:picMkLst>
        </pc:picChg>
        <pc:picChg chg="add del mod ord">
          <ac:chgData name="Czarina Frostine" userId="147cd49ad833dd9a" providerId="LiveId" clId="{5ACE5C90-E192-47E6-AAF8-316F1D119489}" dt="2023-08-23T09:18:40.955" v="8475" actId="478"/>
          <ac:picMkLst>
            <pc:docMk/>
            <pc:sldMk cId="1154091745" sldId="291"/>
            <ac:picMk id="13" creationId="{F59AF202-7FD3-FDFF-74FF-37167C4353ED}"/>
          </ac:picMkLst>
        </pc:picChg>
        <pc:picChg chg="mod">
          <ac:chgData name="Czarina Frostine" userId="147cd49ad833dd9a" providerId="LiveId" clId="{5ACE5C90-E192-47E6-AAF8-316F1D119489}" dt="2023-08-23T09:17:35.084" v="8474"/>
          <ac:picMkLst>
            <pc:docMk/>
            <pc:sldMk cId="1154091745" sldId="291"/>
            <ac:picMk id="14" creationId="{0B8A125A-0F5E-560C-4D8B-3430A3230646}"/>
          </ac:picMkLst>
        </pc:picChg>
        <pc:picChg chg="add del mod ord">
          <ac:chgData name="Czarina Frostine" userId="147cd49ad833dd9a" providerId="LiveId" clId="{5ACE5C90-E192-47E6-AAF8-316F1D119489}" dt="2023-08-23T09:19:22.745" v="8483"/>
          <ac:picMkLst>
            <pc:docMk/>
            <pc:sldMk cId="1154091745" sldId="291"/>
            <ac:picMk id="16" creationId="{9180E23D-3065-8240-8C7D-E5B5C5942F6F}"/>
          </ac:picMkLst>
        </pc:picChg>
        <pc:picChg chg="mod">
          <ac:chgData name="Czarina Frostine" userId="147cd49ad833dd9a" providerId="LiveId" clId="{5ACE5C90-E192-47E6-AAF8-316F1D119489}" dt="2023-08-23T09:19:22.745" v="8483"/>
          <ac:picMkLst>
            <pc:docMk/>
            <pc:sldMk cId="1154091745" sldId="291"/>
            <ac:picMk id="17" creationId="{AF561BDD-6B02-7F07-D47B-E3AFEF2A57C6}"/>
          </ac:picMkLst>
        </pc:picChg>
        <pc:picChg chg="add del mod ord">
          <ac:chgData name="Czarina Frostine" userId="147cd49ad833dd9a" providerId="LiveId" clId="{5ACE5C90-E192-47E6-AAF8-316F1D119489}" dt="2023-08-23T09:27:16.333" v="8558"/>
          <ac:picMkLst>
            <pc:docMk/>
            <pc:sldMk cId="1154091745" sldId="291"/>
            <ac:picMk id="18" creationId="{926027B2-7898-4891-C95D-04D732FBF7C7}"/>
          </ac:picMkLst>
        </pc:picChg>
        <pc:picChg chg="mod">
          <ac:chgData name="Czarina Frostine" userId="147cd49ad833dd9a" providerId="LiveId" clId="{5ACE5C90-E192-47E6-AAF8-316F1D119489}" dt="2023-08-23T09:27:16.333" v="8558"/>
          <ac:picMkLst>
            <pc:docMk/>
            <pc:sldMk cId="1154091745" sldId="291"/>
            <ac:picMk id="19" creationId="{DAE98577-89E8-1CD4-9860-237217FAF5DE}"/>
          </ac:picMkLst>
        </pc:picChg>
        <pc:picChg chg="add del mod ord">
          <ac:chgData name="Czarina Frostine" userId="147cd49ad833dd9a" providerId="LiveId" clId="{5ACE5C90-E192-47E6-AAF8-316F1D119489}" dt="2023-08-23T09:33:54.809" v="8628"/>
          <ac:picMkLst>
            <pc:docMk/>
            <pc:sldMk cId="1154091745" sldId="291"/>
            <ac:picMk id="20" creationId="{528DF7F4-BE36-8B55-12D7-80ECDD9336DB}"/>
          </ac:picMkLst>
        </pc:picChg>
        <pc:picChg chg="mod">
          <ac:chgData name="Czarina Frostine" userId="147cd49ad833dd9a" providerId="LiveId" clId="{5ACE5C90-E192-47E6-AAF8-316F1D119489}" dt="2023-08-23T09:33:54.809" v="8628"/>
          <ac:picMkLst>
            <pc:docMk/>
            <pc:sldMk cId="1154091745" sldId="291"/>
            <ac:picMk id="21" creationId="{ADC347CF-8E51-6E69-83D6-AF5832F928F1}"/>
          </ac:picMkLst>
        </pc:picChg>
        <pc:picChg chg="add del mod ord">
          <ac:chgData name="Czarina Frostine" userId="147cd49ad833dd9a" providerId="LiveId" clId="{5ACE5C90-E192-47E6-AAF8-316F1D119489}" dt="2023-08-23T09:55:59.501" v="8768"/>
          <ac:picMkLst>
            <pc:docMk/>
            <pc:sldMk cId="1154091745" sldId="291"/>
            <ac:picMk id="22" creationId="{07AA668D-2A92-F4BC-F4F7-6B588D3329CE}"/>
          </ac:picMkLst>
        </pc:picChg>
        <pc:picChg chg="mod">
          <ac:chgData name="Czarina Frostine" userId="147cd49ad833dd9a" providerId="LiveId" clId="{5ACE5C90-E192-47E6-AAF8-316F1D119489}" dt="2023-08-23T09:55:59.501" v="8768"/>
          <ac:picMkLst>
            <pc:docMk/>
            <pc:sldMk cId="1154091745" sldId="291"/>
            <ac:picMk id="23" creationId="{C7563FBC-C221-365E-E30C-FD08D415BDF7}"/>
          </ac:picMkLst>
        </pc:picChg>
        <pc:picChg chg="add del mod ord">
          <ac:chgData name="Czarina Frostine" userId="147cd49ad833dd9a" providerId="LiveId" clId="{5ACE5C90-E192-47E6-AAF8-316F1D119489}" dt="2023-08-23T10:12:24.204" v="8904"/>
          <ac:picMkLst>
            <pc:docMk/>
            <pc:sldMk cId="1154091745" sldId="291"/>
            <ac:picMk id="24" creationId="{822ABBE8-D919-2DDE-CE0B-33DC60D60813}"/>
          </ac:picMkLst>
        </pc:picChg>
        <pc:picChg chg="mod">
          <ac:chgData name="Czarina Frostine" userId="147cd49ad833dd9a" providerId="LiveId" clId="{5ACE5C90-E192-47E6-AAF8-316F1D119489}" dt="2023-08-23T10:12:24.204" v="8904"/>
          <ac:picMkLst>
            <pc:docMk/>
            <pc:sldMk cId="1154091745" sldId="291"/>
            <ac:picMk id="25" creationId="{A3E62DF0-562A-2D2F-4358-0FC1AB14D5D4}"/>
          </ac:picMkLst>
        </pc:picChg>
      </pc:sldChg>
      <pc:sldChg chg="addSp delSp modSp new mod modTransition setBg">
        <pc:chgData name="Czarina Frostine" userId="147cd49ad833dd9a" providerId="LiveId" clId="{5ACE5C90-E192-47E6-AAF8-316F1D119489}" dt="2023-08-25T10:20:31.979" v="13514" actId="1076"/>
        <pc:sldMkLst>
          <pc:docMk/>
          <pc:sldMk cId="2215485381" sldId="292"/>
        </pc:sldMkLst>
        <pc:spChg chg="add del mod topLvl">
          <ac:chgData name="Czarina Frostine" userId="147cd49ad833dd9a" providerId="LiveId" clId="{5ACE5C90-E192-47E6-AAF8-316F1D119489}" dt="2023-08-23T09:22:00.652" v="8512"/>
          <ac:spMkLst>
            <pc:docMk/>
            <pc:sldMk cId="2215485381" sldId="292"/>
            <ac:spMk id="2" creationId="{C475C9CB-0775-804D-4028-2282532A9D3C}"/>
          </ac:spMkLst>
        </pc:spChg>
        <pc:spChg chg="add del mod topLvl">
          <ac:chgData name="Czarina Frostine" userId="147cd49ad833dd9a" providerId="LiveId" clId="{5ACE5C90-E192-47E6-AAF8-316F1D119489}" dt="2023-08-23T09:09:50.148" v="8387"/>
          <ac:spMkLst>
            <pc:docMk/>
            <pc:sldMk cId="2215485381" sldId="292"/>
            <ac:spMk id="3" creationId="{EE0C1FDE-5749-9A20-77F8-448D881BF2E0}"/>
          </ac:spMkLst>
        </pc:spChg>
        <pc:spChg chg="add del mod topLvl">
          <ac:chgData name="Czarina Frostine" userId="147cd49ad833dd9a" providerId="LiveId" clId="{5ACE5C90-E192-47E6-AAF8-316F1D119489}" dt="2023-08-23T10:12:56.240" v="8910"/>
          <ac:spMkLst>
            <pc:docMk/>
            <pc:sldMk cId="2215485381" sldId="292"/>
            <ac:spMk id="4" creationId="{579D5EDC-62A1-E342-8D17-795FCEFC4505}"/>
          </ac:spMkLst>
        </pc:spChg>
        <pc:spChg chg="add del mod topLvl">
          <ac:chgData name="Czarina Frostine" userId="147cd49ad833dd9a" providerId="LiveId" clId="{5ACE5C90-E192-47E6-AAF8-316F1D119489}" dt="2023-08-23T09:57:14.538" v="8775"/>
          <ac:spMkLst>
            <pc:docMk/>
            <pc:sldMk cId="2215485381" sldId="292"/>
            <ac:spMk id="5" creationId="{884DE10D-6513-7EB6-38EF-D1B6D2CF110F}"/>
          </ac:spMkLst>
        </pc:spChg>
        <pc:spChg chg="add del mod topLvl">
          <ac:chgData name="Czarina Frostine" userId="147cd49ad833dd9a" providerId="LiveId" clId="{5ACE5C90-E192-47E6-AAF8-316F1D119489}" dt="2023-08-23T09:34:43.322" v="8640"/>
          <ac:spMkLst>
            <pc:docMk/>
            <pc:sldMk cId="2215485381" sldId="292"/>
            <ac:spMk id="6" creationId="{7EFA3943-243E-953A-FB75-55871A15DD35}"/>
          </ac:spMkLst>
        </pc:spChg>
        <pc:spChg chg="add del mod topLvl">
          <ac:chgData name="Czarina Frostine" userId="147cd49ad833dd9a" providerId="LiveId" clId="{5ACE5C90-E192-47E6-AAF8-316F1D119489}" dt="2023-08-23T09:27:43.428" v="8566"/>
          <ac:spMkLst>
            <pc:docMk/>
            <pc:sldMk cId="2215485381" sldId="292"/>
            <ac:spMk id="7" creationId="{B5E54916-24B6-3CE5-3862-81747F647E23}"/>
          </ac:spMkLst>
        </pc:spChg>
        <pc:spChg chg="add mod">
          <ac:chgData name="Czarina Frostine" userId="147cd49ad833dd9a" providerId="LiveId" clId="{5ACE5C90-E192-47E6-AAF8-316F1D119489}" dt="2023-08-25T10:20:31.979" v="13514" actId="1076"/>
          <ac:spMkLst>
            <pc:docMk/>
            <pc:sldMk cId="2215485381" sldId="292"/>
            <ac:spMk id="23" creationId="{EBE70FCC-625D-D9D1-F3B9-3D62F8320D27}"/>
          </ac:spMkLst>
        </pc:spChg>
        <pc:spChg chg="add del mod">
          <ac:chgData name="Czarina Frostine" userId="147cd49ad833dd9a" providerId="LiveId" clId="{5ACE5C90-E192-47E6-AAF8-316F1D119489}" dt="2023-08-25T08:14:35.125" v="12117" actId="478"/>
          <ac:spMkLst>
            <pc:docMk/>
            <pc:sldMk cId="2215485381" sldId="292"/>
            <ac:spMk id="25" creationId="{B32BB071-C52B-713A-9BF5-36D38B02CC9E}"/>
          </ac:spMkLst>
        </pc:spChg>
        <pc:spChg chg="add del mod">
          <ac:chgData name="Czarina Frostine" userId="147cd49ad833dd9a" providerId="LiveId" clId="{5ACE5C90-E192-47E6-AAF8-316F1D119489}" dt="2023-08-25T08:14:38.266" v="12118" actId="478"/>
          <ac:spMkLst>
            <pc:docMk/>
            <pc:sldMk cId="2215485381" sldId="292"/>
            <ac:spMk id="27" creationId="{69B3584F-51DC-833A-3535-CEB6EA137327}"/>
          </ac:spMkLst>
        </pc:spChg>
        <pc:spChg chg="add del mod">
          <ac:chgData name="Czarina Frostine" userId="147cd49ad833dd9a" providerId="LiveId" clId="{5ACE5C90-E192-47E6-AAF8-316F1D119489}" dt="2023-08-25T08:14:41.987" v="12119" actId="478"/>
          <ac:spMkLst>
            <pc:docMk/>
            <pc:sldMk cId="2215485381" sldId="292"/>
            <ac:spMk id="29" creationId="{3D5FA3F4-19DE-0E18-B934-FE77805EA100}"/>
          </ac:spMkLst>
        </pc:spChg>
        <pc:spChg chg="add del mod">
          <ac:chgData name="Czarina Frostine" userId="147cd49ad833dd9a" providerId="LiveId" clId="{5ACE5C90-E192-47E6-AAF8-316F1D119489}" dt="2023-08-25T08:14:44.164" v="12120" actId="478"/>
          <ac:spMkLst>
            <pc:docMk/>
            <pc:sldMk cId="2215485381" sldId="292"/>
            <ac:spMk id="31" creationId="{DA59A16D-7903-044F-06B4-84B1DA94F1CA}"/>
          </ac:spMkLst>
        </pc:spChg>
        <pc:spChg chg="add del mod">
          <ac:chgData name="Czarina Frostine" userId="147cd49ad833dd9a" providerId="LiveId" clId="{5ACE5C90-E192-47E6-AAF8-316F1D119489}" dt="2023-08-25T10:20:15.484" v="13510" actId="478"/>
          <ac:spMkLst>
            <pc:docMk/>
            <pc:sldMk cId="2215485381" sldId="292"/>
            <ac:spMk id="33" creationId="{FF3DE557-A2ED-BA7B-80EC-62E1CE19C8C6}"/>
          </ac:spMkLst>
        </pc:spChg>
        <pc:grpChg chg="add del mod">
          <ac:chgData name="Czarina Frostine" userId="147cd49ad833dd9a" providerId="LiveId" clId="{5ACE5C90-E192-47E6-AAF8-316F1D119489}" dt="2023-08-23T08:49:41.748" v="7951" actId="165"/>
          <ac:grpSpMkLst>
            <pc:docMk/>
            <pc:sldMk cId="2215485381" sldId="292"/>
            <ac:grpSpMk id="8" creationId="{4023DEB6-6A80-C43C-6C0B-E42D3302EA68}"/>
          </ac:grpSpMkLst>
        </pc:grpChg>
        <pc:picChg chg="add del mod ord">
          <ac:chgData name="Czarina Frostine" userId="147cd49ad833dd9a" providerId="LiveId" clId="{5ACE5C90-E192-47E6-AAF8-316F1D119489}" dt="2023-08-23T09:09:50.148" v="8387"/>
          <ac:picMkLst>
            <pc:docMk/>
            <pc:sldMk cId="2215485381" sldId="292"/>
            <ac:picMk id="9" creationId="{C8ED123D-58F7-95DD-DA7F-BB9CA1423CAF}"/>
          </ac:picMkLst>
        </pc:picChg>
        <pc:picChg chg="mod">
          <ac:chgData name="Czarina Frostine" userId="147cd49ad833dd9a" providerId="LiveId" clId="{5ACE5C90-E192-47E6-AAF8-316F1D119489}" dt="2023-08-23T09:09:38.782" v="8383"/>
          <ac:picMkLst>
            <pc:docMk/>
            <pc:sldMk cId="2215485381" sldId="292"/>
            <ac:picMk id="10" creationId="{692C8077-09D2-3F10-CBC8-66BC272D0B09}"/>
          </ac:picMkLst>
        </pc:picChg>
        <pc:picChg chg="mod">
          <ac:chgData name="Czarina Frostine" userId="147cd49ad833dd9a" providerId="LiveId" clId="{5ACE5C90-E192-47E6-AAF8-316F1D119489}" dt="2023-08-23T09:09:50.148" v="8387"/>
          <ac:picMkLst>
            <pc:docMk/>
            <pc:sldMk cId="2215485381" sldId="292"/>
            <ac:picMk id="11" creationId="{D6070B56-4341-27A6-D3AA-5D7F0EF52C9B}"/>
          </ac:picMkLst>
        </pc:picChg>
        <pc:picChg chg="add del mod ord">
          <ac:chgData name="Czarina Frostine" userId="147cd49ad833dd9a" providerId="LiveId" clId="{5ACE5C90-E192-47E6-AAF8-316F1D119489}" dt="2023-08-23T09:22:00.652" v="8512"/>
          <ac:picMkLst>
            <pc:docMk/>
            <pc:sldMk cId="2215485381" sldId="292"/>
            <ac:picMk id="13" creationId="{F96BF965-8CBB-0AE3-85D4-283CF4C6FC58}"/>
          </ac:picMkLst>
        </pc:picChg>
        <pc:picChg chg="mod">
          <ac:chgData name="Czarina Frostine" userId="147cd49ad833dd9a" providerId="LiveId" clId="{5ACE5C90-E192-47E6-AAF8-316F1D119489}" dt="2023-08-23T09:22:00.652" v="8512"/>
          <ac:picMkLst>
            <pc:docMk/>
            <pc:sldMk cId="2215485381" sldId="292"/>
            <ac:picMk id="14" creationId="{8CC23916-C6FE-CA7F-16D7-D1F46C8C36B1}"/>
          </ac:picMkLst>
        </pc:picChg>
        <pc:picChg chg="add del mod ord">
          <ac:chgData name="Czarina Frostine" userId="147cd49ad833dd9a" providerId="LiveId" clId="{5ACE5C90-E192-47E6-AAF8-316F1D119489}" dt="2023-08-23T09:27:43.428" v="8566"/>
          <ac:picMkLst>
            <pc:docMk/>
            <pc:sldMk cId="2215485381" sldId="292"/>
            <ac:picMk id="15" creationId="{9F8C76B1-462C-7F63-9291-DAD26A116F54}"/>
          </ac:picMkLst>
        </pc:picChg>
        <pc:picChg chg="mod">
          <ac:chgData name="Czarina Frostine" userId="147cd49ad833dd9a" providerId="LiveId" clId="{5ACE5C90-E192-47E6-AAF8-316F1D119489}" dt="2023-08-23T09:27:43.428" v="8566"/>
          <ac:picMkLst>
            <pc:docMk/>
            <pc:sldMk cId="2215485381" sldId="292"/>
            <ac:picMk id="16" creationId="{E8167AC7-392B-CD92-F5C5-1958F19FDBB1}"/>
          </ac:picMkLst>
        </pc:picChg>
        <pc:picChg chg="add del mod ord">
          <ac:chgData name="Czarina Frostine" userId="147cd49ad833dd9a" providerId="LiveId" clId="{5ACE5C90-E192-47E6-AAF8-316F1D119489}" dt="2023-08-23T09:34:43.322" v="8640"/>
          <ac:picMkLst>
            <pc:docMk/>
            <pc:sldMk cId="2215485381" sldId="292"/>
            <ac:picMk id="17" creationId="{331F9F16-05E9-8284-843E-AF8EE943349D}"/>
          </ac:picMkLst>
        </pc:picChg>
        <pc:picChg chg="mod">
          <ac:chgData name="Czarina Frostine" userId="147cd49ad833dd9a" providerId="LiveId" clId="{5ACE5C90-E192-47E6-AAF8-316F1D119489}" dt="2023-08-23T09:34:43.322" v="8640"/>
          <ac:picMkLst>
            <pc:docMk/>
            <pc:sldMk cId="2215485381" sldId="292"/>
            <ac:picMk id="18" creationId="{9BA0A2A2-0E7A-D39C-A42A-4D014DA82971}"/>
          </ac:picMkLst>
        </pc:picChg>
        <pc:picChg chg="add del mod ord">
          <ac:chgData name="Czarina Frostine" userId="147cd49ad833dd9a" providerId="LiveId" clId="{5ACE5C90-E192-47E6-AAF8-316F1D119489}" dt="2023-08-23T09:57:14.538" v="8775"/>
          <ac:picMkLst>
            <pc:docMk/>
            <pc:sldMk cId="2215485381" sldId="292"/>
            <ac:picMk id="19" creationId="{9DFAD186-7BE5-F76B-9F67-D1ABC1028351}"/>
          </ac:picMkLst>
        </pc:picChg>
        <pc:picChg chg="mod">
          <ac:chgData name="Czarina Frostine" userId="147cd49ad833dd9a" providerId="LiveId" clId="{5ACE5C90-E192-47E6-AAF8-316F1D119489}" dt="2023-08-23T09:57:14.538" v="8775"/>
          <ac:picMkLst>
            <pc:docMk/>
            <pc:sldMk cId="2215485381" sldId="292"/>
            <ac:picMk id="20" creationId="{89236F9A-C337-4B7E-0903-5B8C109325D9}"/>
          </ac:picMkLst>
        </pc:picChg>
        <pc:picChg chg="add del mod ord">
          <ac:chgData name="Czarina Frostine" userId="147cd49ad833dd9a" providerId="LiveId" clId="{5ACE5C90-E192-47E6-AAF8-316F1D119489}" dt="2023-08-23T10:12:56.240" v="8910"/>
          <ac:picMkLst>
            <pc:docMk/>
            <pc:sldMk cId="2215485381" sldId="292"/>
            <ac:picMk id="21" creationId="{E3444B41-D681-29FB-0DAB-B038118EBCBC}"/>
          </ac:picMkLst>
        </pc:picChg>
        <pc:picChg chg="mod">
          <ac:chgData name="Czarina Frostine" userId="147cd49ad833dd9a" providerId="LiveId" clId="{5ACE5C90-E192-47E6-AAF8-316F1D119489}" dt="2023-08-23T10:12:56.240" v="8910"/>
          <ac:picMkLst>
            <pc:docMk/>
            <pc:sldMk cId="2215485381" sldId="292"/>
            <ac:picMk id="22" creationId="{1CFE202C-8C13-DFC2-98F0-F72BDE860005}"/>
          </ac:picMkLst>
        </pc:picChg>
      </pc:sldChg>
      <pc:sldChg chg="addSp delSp modSp new mod modTransition setBg">
        <pc:chgData name="Czarina Frostine" userId="147cd49ad833dd9a" providerId="LiveId" clId="{5ACE5C90-E192-47E6-AAF8-316F1D119489}" dt="2023-08-25T10:20:08.512" v="13509" actId="1076"/>
        <pc:sldMkLst>
          <pc:docMk/>
          <pc:sldMk cId="21122674" sldId="293"/>
        </pc:sldMkLst>
        <pc:spChg chg="add del mod topLvl">
          <ac:chgData name="Czarina Frostine" userId="147cd49ad833dd9a" providerId="LiveId" clId="{5ACE5C90-E192-47E6-AAF8-316F1D119489}" dt="2023-08-23T09:22:36.282" v="8518"/>
          <ac:spMkLst>
            <pc:docMk/>
            <pc:sldMk cId="21122674" sldId="293"/>
            <ac:spMk id="2" creationId="{D874DE36-5BA5-92DF-0F9C-E13E0E6134AC}"/>
          </ac:spMkLst>
        </pc:spChg>
        <pc:spChg chg="add del mod topLvl">
          <ac:chgData name="Czarina Frostine" userId="147cd49ad833dd9a" providerId="LiveId" clId="{5ACE5C90-E192-47E6-AAF8-316F1D119489}" dt="2023-08-23T09:10:36.603" v="8403"/>
          <ac:spMkLst>
            <pc:docMk/>
            <pc:sldMk cId="21122674" sldId="293"/>
            <ac:spMk id="3" creationId="{07993D17-197D-BA12-435D-F6839797AA48}"/>
          </ac:spMkLst>
        </pc:spChg>
        <pc:spChg chg="add del mod topLvl">
          <ac:chgData name="Czarina Frostine" userId="147cd49ad833dd9a" providerId="LiveId" clId="{5ACE5C90-E192-47E6-AAF8-316F1D119489}" dt="2023-08-23T10:13:31.378" v="8919"/>
          <ac:spMkLst>
            <pc:docMk/>
            <pc:sldMk cId="21122674" sldId="293"/>
            <ac:spMk id="4" creationId="{E75785DF-288E-AB85-7B07-D6C032E9A64C}"/>
          </ac:spMkLst>
        </pc:spChg>
        <pc:spChg chg="add del mod topLvl">
          <ac:chgData name="Czarina Frostine" userId="147cd49ad833dd9a" providerId="LiveId" clId="{5ACE5C90-E192-47E6-AAF8-316F1D119489}" dt="2023-08-23T09:57:43.975" v="8783"/>
          <ac:spMkLst>
            <pc:docMk/>
            <pc:sldMk cId="21122674" sldId="293"/>
            <ac:spMk id="5" creationId="{8347999F-A0A2-557A-7C7F-D8C9BD37B8B8}"/>
          </ac:spMkLst>
        </pc:spChg>
        <pc:spChg chg="add del mod topLvl">
          <ac:chgData name="Czarina Frostine" userId="147cd49ad833dd9a" providerId="LiveId" clId="{5ACE5C90-E192-47E6-AAF8-316F1D119489}" dt="2023-08-23T09:35:50.236" v="8653"/>
          <ac:spMkLst>
            <pc:docMk/>
            <pc:sldMk cId="21122674" sldId="293"/>
            <ac:spMk id="6" creationId="{129D8DA3-7B4F-9635-7238-E90B0FBD21B4}"/>
          </ac:spMkLst>
        </pc:spChg>
        <pc:spChg chg="add del mod topLvl">
          <ac:chgData name="Czarina Frostine" userId="147cd49ad833dd9a" providerId="LiveId" clId="{5ACE5C90-E192-47E6-AAF8-316F1D119489}" dt="2023-08-23T09:28:05.651" v="8571"/>
          <ac:spMkLst>
            <pc:docMk/>
            <pc:sldMk cId="21122674" sldId="293"/>
            <ac:spMk id="7" creationId="{2487B517-2E93-5DED-E1A9-C7AD4EA35480}"/>
          </ac:spMkLst>
        </pc:spChg>
        <pc:spChg chg="add mod">
          <ac:chgData name="Czarina Frostine" userId="147cd49ad833dd9a" providerId="LiveId" clId="{5ACE5C90-E192-47E6-AAF8-316F1D119489}" dt="2023-08-25T10:20:08.512" v="13509" actId="1076"/>
          <ac:spMkLst>
            <pc:docMk/>
            <pc:sldMk cId="21122674" sldId="293"/>
            <ac:spMk id="21" creationId="{B01D2D83-A225-9B6F-831B-69267AFB5484}"/>
          </ac:spMkLst>
        </pc:spChg>
        <pc:spChg chg="add del mod">
          <ac:chgData name="Czarina Frostine" userId="147cd49ad833dd9a" providerId="LiveId" clId="{5ACE5C90-E192-47E6-AAF8-316F1D119489}" dt="2023-08-25T08:16:14.632" v="12128" actId="478"/>
          <ac:spMkLst>
            <pc:docMk/>
            <pc:sldMk cId="21122674" sldId="293"/>
            <ac:spMk id="23" creationId="{CD9E0C8D-C48B-828C-52A3-D28CAA5EF899}"/>
          </ac:spMkLst>
        </pc:spChg>
        <pc:spChg chg="add del mod">
          <ac:chgData name="Czarina Frostine" userId="147cd49ad833dd9a" providerId="LiveId" clId="{5ACE5C90-E192-47E6-AAF8-316F1D119489}" dt="2023-08-25T08:16:17.451" v="12129" actId="478"/>
          <ac:spMkLst>
            <pc:docMk/>
            <pc:sldMk cId="21122674" sldId="293"/>
            <ac:spMk id="25" creationId="{9361B87D-E28B-8843-4CDD-6D86D2E89CFB}"/>
          </ac:spMkLst>
        </pc:spChg>
        <pc:spChg chg="add del mod">
          <ac:chgData name="Czarina Frostine" userId="147cd49ad833dd9a" providerId="LiveId" clId="{5ACE5C90-E192-47E6-AAF8-316F1D119489}" dt="2023-08-25T08:16:19.681" v="12130" actId="478"/>
          <ac:spMkLst>
            <pc:docMk/>
            <pc:sldMk cId="21122674" sldId="293"/>
            <ac:spMk id="27" creationId="{98D2A54E-EBA2-CFDB-4D35-6B2969F5DE8B}"/>
          </ac:spMkLst>
        </pc:spChg>
        <pc:spChg chg="add del mod">
          <ac:chgData name="Czarina Frostine" userId="147cd49ad833dd9a" providerId="LiveId" clId="{5ACE5C90-E192-47E6-AAF8-316F1D119489}" dt="2023-08-25T08:16:21.897" v="12131" actId="478"/>
          <ac:spMkLst>
            <pc:docMk/>
            <pc:sldMk cId="21122674" sldId="293"/>
            <ac:spMk id="29" creationId="{E3240173-3E13-1A44-1B49-D4EECBF0A572}"/>
          </ac:spMkLst>
        </pc:spChg>
        <pc:spChg chg="add del mod">
          <ac:chgData name="Czarina Frostine" userId="147cd49ad833dd9a" providerId="LiveId" clId="{5ACE5C90-E192-47E6-AAF8-316F1D119489}" dt="2023-08-25T08:18:25.951" v="12140" actId="478"/>
          <ac:spMkLst>
            <pc:docMk/>
            <pc:sldMk cId="21122674" sldId="293"/>
            <ac:spMk id="31" creationId="{66B2BB67-0F18-B160-D6E9-8BEC5115F8F1}"/>
          </ac:spMkLst>
        </pc:spChg>
        <pc:spChg chg="add del mod">
          <ac:chgData name="Czarina Frostine" userId="147cd49ad833dd9a" providerId="LiveId" clId="{5ACE5C90-E192-47E6-AAF8-316F1D119489}" dt="2023-08-25T10:19:57.214" v="13507" actId="478"/>
          <ac:spMkLst>
            <pc:docMk/>
            <pc:sldMk cId="21122674" sldId="293"/>
            <ac:spMk id="33" creationId="{76E5BD34-759D-A695-6125-5538B6BE28BC}"/>
          </ac:spMkLst>
        </pc:spChg>
        <pc:grpChg chg="add del mod">
          <ac:chgData name="Czarina Frostine" userId="147cd49ad833dd9a" providerId="LiveId" clId="{5ACE5C90-E192-47E6-AAF8-316F1D119489}" dt="2023-08-23T08:49:46.073" v="7952" actId="165"/>
          <ac:grpSpMkLst>
            <pc:docMk/>
            <pc:sldMk cId="21122674" sldId="293"/>
            <ac:grpSpMk id="8" creationId="{AE5B367E-4551-CDBD-B35D-188F8B41E640}"/>
          </ac:grpSpMkLst>
        </pc:grpChg>
        <pc:graphicFrameChg chg="add del modGraphic">
          <ac:chgData name="Czarina Frostine" userId="147cd49ad833dd9a" providerId="LiveId" clId="{5ACE5C90-E192-47E6-AAF8-316F1D119489}" dt="2023-08-25T08:56:42.457" v="12291" actId="27309"/>
          <ac:graphicFrameMkLst>
            <pc:docMk/>
            <pc:sldMk cId="21122674" sldId="293"/>
            <ac:graphicFrameMk id="35" creationId="{AB6A6EAA-C313-5F78-884E-7BF64F50CC09}"/>
          </ac:graphicFrameMkLst>
        </pc:graphicFrameChg>
        <pc:picChg chg="add del mod ord">
          <ac:chgData name="Czarina Frostine" userId="147cd49ad833dd9a" providerId="LiveId" clId="{5ACE5C90-E192-47E6-AAF8-316F1D119489}" dt="2023-08-23T09:10:36.603" v="8403"/>
          <ac:picMkLst>
            <pc:docMk/>
            <pc:sldMk cId="21122674" sldId="293"/>
            <ac:picMk id="9" creationId="{3F6523FC-5D5F-185A-3CD4-239EB36BFD80}"/>
          </ac:picMkLst>
        </pc:picChg>
        <pc:picChg chg="mod">
          <ac:chgData name="Czarina Frostine" userId="147cd49ad833dd9a" providerId="LiveId" clId="{5ACE5C90-E192-47E6-AAF8-316F1D119489}" dt="2023-08-23T09:10:36.603" v="8403"/>
          <ac:picMkLst>
            <pc:docMk/>
            <pc:sldMk cId="21122674" sldId="293"/>
            <ac:picMk id="10" creationId="{C84DE64D-E527-5B87-F08E-114E193CB270}"/>
          </ac:picMkLst>
        </pc:picChg>
        <pc:picChg chg="add del mod ord">
          <ac:chgData name="Czarina Frostine" userId="147cd49ad833dd9a" providerId="LiveId" clId="{5ACE5C90-E192-47E6-AAF8-316F1D119489}" dt="2023-08-23T09:22:36.282" v="8518"/>
          <ac:picMkLst>
            <pc:docMk/>
            <pc:sldMk cId="21122674" sldId="293"/>
            <ac:picMk id="11" creationId="{B1C937F5-A1DA-EDEF-DBCF-D747302D248A}"/>
          </ac:picMkLst>
        </pc:picChg>
        <pc:picChg chg="mod">
          <ac:chgData name="Czarina Frostine" userId="147cd49ad833dd9a" providerId="LiveId" clId="{5ACE5C90-E192-47E6-AAF8-316F1D119489}" dt="2023-08-23T09:22:36.282" v="8518"/>
          <ac:picMkLst>
            <pc:docMk/>
            <pc:sldMk cId="21122674" sldId="293"/>
            <ac:picMk id="12" creationId="{2330D526-45B7-4942-867D-FC07E8C388D0}"/>
          </ac:picMkLst>
        </pc:picChg>
        <pc:picChg chg="add del mod ord">
          <ac:chgData name="Czarina Frostine" userId="147cd49ad833dd9a" providerId="LiveId" clId="{5ACE5C90-E192-47E6-AAF8-316F1D119489}" dt="2023-08-23T09:28:05.651" v="8571"/>
          <ac:picMkLst>
            <pc:docMk/>
            <pc:sldMk cId="21122674" sldId="293"/>
            <ac:picMk id="13" creationId="{A544E174-BB1B-1840-B43A-FB5750F74E04}"/>
          </ac:picMkLst>
        </pc:picChg>
        <pc:picChg chg="mod">
          <ac:chgData name="Czarina Frostine" userId="147cd49ad833dd9a" providerId="LiveId" clId="{5ACE5C90-E192-47E6-AAF8-316F1D119489}" dt="2023-08-23T09:28:05.651" v="8571"/>
          <ac:picMkLst>
            <pc:docMk/>
            <pc:sldMk cId="21122674" sldId="293"/>
            <ac:picMk id="14" creationId="{2369CD2A-6AA0-F9D4-F464-7EBBE1AA4E83}"/>
          </ac:picMkLst>
        </pc:picChg>
        <pc:picChg chg="add del mod ord">
          <ac:chgData name="Czarina Frostine" userId="147cd49ad833dd9a" providerId="LiveId" clId="{5ACE5C90-E192-47E6-AAF8-316F1D119489}" dt="2023-08-23T09:35:50.236" v="8653"/>
          <ac:picMkLst>
            <pc:docMk/>
            <pc:sldMk cId="21122674" sldId="293"/>
            <ac:picMk id="15" creationId="{F03CB7DA-EA3B-D1C0-BEB5-0FB51F7941E0}"/>
          </ac:picMkLst>
        </pc:picChg>
        <pc:picChg chg="mod">
          <ac:chgData name="Czarina Frostine" userId="147cd49ad833dd9a" providerId="LiveId" clId="{5ACE5C90-E192-47E6-AAF8-316F1D119489}" dt="2023-08-23T09:35:50.236" v="8653"/>
          <ac:picMkLst>
            <pc:docMk/>
            <pc:sldMk cId="21122674" sldId="293"/>
            <ac:picMk id="16" creationId="{60E75F6A-4CC1-EB1F-7417-DA7E27E7C0DD}"/>
          </ac:picMkLst>
        </pc:picChg>
        <pc:picChg chg="add del mod ord">
          <ac:chgData name="Czarina Frostine" userId="147cd49ad833dd9a" providerId="LiveId" clId="{5ACE5C90-E192-47E6-AAF8-316F1D119489}" dt="2023-08-23T09:57:43.975" v="8783"/>
          <ac:picMkLst>
            <pc:docMk/>
            <pc:sldMk cId="21122674" sldId="293"/>
            <ac:picMk id="17" creationId="{3A439381-B473-19B8-8BDE-3FD3C6C8EAEE}"/>
          </ac:picMkLst>
        </pc:picChg>
        <pc:picChg chg="mod">
          <ac:chgData name="Czarina Frostine" userId="147cd49ad833dd9a" providerId="LiveId" clId="{5ACE5C90-E192-47E6-AAF8-316F1D119489}" dt="2023-08-23T09:57:43.975" v="8783"/>
          <ac:picMkLst>
            <pc:docMk/>
            <pc:sldMk cId="21122674" sldId="293"/>
            <ac:picMk id="18" creationId="{C2151960-168B-F9C5-19E4-BD1DE3F57DE1}"/>
          </ac:picMkLst>
        </pc:picChg>
        <pc:picChg chg="add del mod ord">
          <ac:chgData name="Czarina Frostine" userId="147cd49ad833dd9a" providerId="LiveId" clId="{5ACE5C90-E192-47E6-AAF8-316F1D119489}" dt="2023-08-23T10:13:31.378" v="8919"/>
          <ac:picMkLst>
            <pc:docMk/>
            <pc:sldMk cId="21122674" sldId="293"/>
            <ac:picMk id="19" creationId="{04B69ABE-5CCE-C5BB-8507-2AEFE1342C6A}"/>
          </ac:picMkLst>
        </pc:picChg>
        <pc:picChg chg="mod">
          <ac:chgData name="Czarina Frostine" userId="147cd49ad833dd9a" providerId="LiveId" clId="{5ACE5C90-E192-47E6-AAF8-316F1D119489}" dt="2023-08-23T10:13:31.378" v="8919"/>
          <ac:picMkLst>
            <pc:docMk/>
            <pc:sldMk cId="21122674" sldId="293"/>
            <ac:picMk id="20" creationId="{9FB1030C-4ACB-8763-F0BC-B297E163C38B}"/>
          </ac:picMkLst>
        </pc:picChg>
      </pc:sldChg>
      <pc:sldChg chg="addSp delSp modSp new mod modTransition setBg">
        <pc:chgData name="Czarina Frostine" userId="147cd49ad833dd9a" providerId="LiveId" clId="{5ACE5C90-E192-47E6-AAF8-316F1D119489}" dt="2023-08-25T10:18:48.220" v="13506" actId="1076"/>
        <pc:sldMkLst>
          <pc:docMk/>
          <pc:sldMk cId="2364157520" sldId="294"/>
        </pc:sldMkLst>
        <pc:spChg chg="add del mod topLvl">
          <ac:chgData name="Czarina Frostine" userId="147cd49ad833dd9a" providerId="LiveId" clId="{5ACE5C90-E192-47E6-AAF8-316F1D119489}" dt="2023-08-23T09:23:05.688" v="8525"/>
          <ac:spMkLst>
            <pc:docMk/>
            <pc:sldMk cId="2364157520" sldId="294"/>
            <ac:spMk id="2" creationId="{0299A011-D6C7-55F2-ADEE-6DEC96A9568D}"/>
          </ac:spMkLst>
        </pc:spChg>
        <pc:spChg chg="add del mod topLvl">
          <ac:chgData name="Czarina Frostine" userId="147cd49ad833dd9a" providerId="LiveId" clId="{5ACE5C90-E192-47E6-AAF8-316F1D119489}" dt="2023-08-23T09:10:58.916" v="8409"/>
          <ac:spMkLst>
            <pc:docMk/>
            <pc:sldMk cId="2364157520" sldId="294"/>
            <ac:spMk id="3" creationId="{FC285832-F3EF-5CE1-3BD4-3C125523A0D6}"/>
          </ac:spMkLst>
        </pc:spChg>
        <pc:spChg chg="add del mod topLvl">
          <ac:chgData name="Czarina Frostine" userId="147cd49ad833dd9a" providerId="LiveId" clId="{5ACE5C90-E192-47E6-AAF8-316F1D119489}" dt="2023-08-23T10:14:42.319" v="8936"/>
          <ac:spMkLst>
            <pc:docMk/>
            <pc:sldMk cId="2364157520" sldId="294"/>
            <ac:spMk id="4" creationId="{42430D17-C83C-852E-CC3C-F07C22FF8B7F}"/>
          </ac:spMkLst>
        </pc:spChg>
        <pc:spChg chg="add del mod topLvl">
          <ac:chgData name="Czarina Frostine" userId="147cd49ad833dd9a" providerId="LiveId" clId="{5ACE5C90-E192-47E6-AAF8-316F1D119489}" dt="2023-08-23T09:52:40.716" v="8737"/>
          <ac:spMkLst>
            <pc:docMk/>
            <pc:sldMk cId="2364157520" sldId="294"/>
            <ac:spMk id="5" creationId="{9655661D-3516-49D5-D2E5-808E6EBB9376}"/>
          </ac:spMkLst>
        </pc:spChg>
        <pc:spChg chg="add del mod topLvl">
          <ac:chgData name="Czarina Frostine" userId="147cd49ad833dd9a" providerId="LiveId" clId="{5ACE5C90-E192-47E6-AAF8-316F1D119489}" dt="2023-08-23T09:36:28.236" v="8673"/>
          <ac:spMkLst>
            <pc:docMk/>
            <pc:sldMk cId="2364157520" sldId="294"/>
            <ac:spMk id="6" creationId="{84928EC5-54EE-EDDC-A6A8-B372F0E71AA7}"/>
          </ac:spMkLst>
        </pc:spChg>
        <pc:spChg chg="add del mod topLvl">
          <ac:chgData name="Czarina Frostine" userId="147cd49ad833dd9a" providerId="LiveId" clId="{5ACE5C90-E192-47E6-AAF8-316F1D119489}" dt="2023-08-23T09:29:10.285" v="8585"/>
          <ac:spMkLst>
            <pc:docMk/>
            <pc:sldMk cId="2364157520" sldId="294"/>
            <ac:spMk id="7" creationId="{0954B5FE-F440-9D3F-B84B-236D9BAB9FCF}"/>
          </ac:spMkLst>
        </pc:spChg>
        <pc:spChg chg="add mod">
          <ac:chgData name="Czarina Frostine" userId="147cd49ad833dd9a" providerId="LiveId" clId="{5ACE5C90-E192-47E6-AAF8-316F1D119489}" dt="2023-08-25T10:18:48.220" v="13506" actId="1076"/>
          <ac:spMkLst>
            <pc:docMk/>
            <pc:sldMk cId="2364157520" sldId="294"/>
            <ac:spMk id="23" creationId="{7283D12E-1B05-31A4-8DCB-C0C766ED8E33}"/>
          </ac:spMkLst>
        </pc:spChg>
        <pc:spChg chg="add del mod">
          <ac:chgData name="Czarina Frostine" userId="147cd49ad833dd9a" providerId="LiveId" clId="{5ACE5C90-E192-47E6-AAF8-316F1D119489}" dt="2023-08-25T08:19:30.998" v="12170" actId="478"/>
          <ac:spMkLst>
            <pc:docMk/>
            <pc:sldMk cId="2364157520" sldId="294"/>
            <ac:spMk id="25" creationId="{2D35A741-6D6E-A99A-EDC7-B5FF54532DD7}"/>
          </ac:spMkLst>
        </pc:spChg>
        <pc:spChg chg="add del mod">
          <ac:chgData name="Czarina Frostine" userId="147cd49ad833dd9a" providerId="LiveId" clId="{5ACE5C90-E192-47E6-AAF8-316F1D119489}" dt="2023-08-25T08:19:34.059" v="12171" actId="478"/>
          <ac:spMkLst>
            <pc:docMk/>
            <pc:sldMk cId="2364157520" sldId="294"/>
            <ac:spMk id="27" creationId="{59DBF072-C1E5-AEE9-1CE2-9C56BF3E4225}"/>
          </ac:spMkLst>
        </pc:spChg>
        <pc:spChg chg="add del mod">
          <ac:chgData name="Czarina Frostine" userId="147cd49ad833dd9a" providerId="LiveId" clId="{5ACE5C90-E192-47E6-AAF8-316F1D119489}" dt="2023-08-25T08:19:36.585" v="12172" actId="478"/>
          <ac:spMkLst>
            <pc:docMk/>
            <pc:sldMk cId="2364157520" sldId="294"/>
            <ac:spMk id="29" creationId="{FBB7F2AB-8B25-ABD3-D0C6-966AE1DF5264}"/>
          </ac:spMkLst>
        </pc:spChg>
        <pc:spChg chg="add del mod">
          <ac:chgData name="Czarina Frostine" userId="147cd49ad833dd9a" providerId="LiveId" clId="{5ACE5C90-E192-47E6-AAF8-316F1D119489}" dt="2023-08-25T10:18:35.305" v="13503" actId="478"/>
          <ac:spMkLst>
            <pc:docMk/>
            <pc:sldMk cId="2364157520" sldId="294"/>
            <ac:spMk id="31" creationId="{47D55240-6C80-25E7-87C0-84742D02F882}"/>
          </ac:spMkLst>
        </pc:spChg>
        <pc:grpChg chg="add del mod">
          <ac:chgData name="Czarina Frostine" userId="147cd49ad833dd9a" providerId="LiveId" clId="{5ACE5C90-E192-47E6-AAF8-316F1D119489}" dt="2023-08-23T08:49:49.878" v="7953" actId="165"/>
          <ac:grpSpMkLst>
            <pc:docMk/>
            <pc:sldMk cId="2364157520" sldId="294"/>
            <ac:grpSpMk id="8" creationId="{5CB4EFCC-6442-A402-EB15-796777DE1FD8}"/>
          </ac:grpSpMkLst>
        </pc:grpChg>
        <pc:picChg chg="add del mod ord">
          <ac:chgData name="Czarina Frostine" userId="147cd49ad833dd9a" providerId="LiveId" clId="{5ACE5C90-E192-47E6-AAF8-316F1D119489}" dt="2023-08-23T09:10:58.916" v="8409"/>
          <ac:picMkLst>
            <pc:docMk/>
            <pc:sldMk cId="2364157520" sldId="294"/>
            <ac:picMk id="9" creationId="{05E4CAD6-6753-01B4-9D0B-D65091CCD81E}"/>
          </ac:picMkLst>
        </pc:picChg>
        <pc:picChg chg="mod">
          <ac:chgData name="Czarina Frostine" userId="147cd49ad833dd9a" providerId="LiveId" clId="{5ACE5C90-E192-47E6-AAF8-316F1D119489}" dt="2023-08-23T09:10:58.916" v="8409"/>
          <ac:picMkLst>
            <pc:docMk/>
            <pc:sldMk cId="2364157520" sldId="294"/>
            <ac:picMk id="10" creationId="{163D8573-681F-E2F5-7B74-1674E7293A12}"/>
          </ac:picMkLst>
        </pc:picChg>
        <pc:picChg chg="add del mod ord">
          <ac:chgData name="Czarina Frostine" userId="147cd49ad833dd9a" providerId="LiveId" clId="{5ACE5C90-E192-47E6-AAF8-316F1D119489}" dt="2023-08-23T09:23:05.688" v="8525"/>
          <ac:picMkLst>
            <pc:docMk/>
            <pc:sldMk cId="2364157520" sldId="294"/>
            <ac:picMk id="11" creationId="{7CD029C3-A462-8D92-FE15-D6D90DA26AEF}"/>
          </ac:picMkLst>
        </pc:picChg>
        <pc:picChg chg="mod">
          <ac:chgData name="Czarina Frostine" userId="147cd49ad833dd9a" providerId="LiveId" clId="{5ACE5C90-E192-47E6-AAF8-316F1D119489}" dt="2023-08-23T09:23:05.688" v="8525"/>
          <ac:picMkLst>
            <pc:docMk/>
            <pc:sldMk cId="2364157520" sldId="294"/>
            <ac:picMk id="12" creationId="{8D05C800-D7D3-4D28-F679-870A79AA3273}"/>
          </ac:picMkLst>
        </pc:picChg>
        <pc:picChg chg="add del mod ord">
          <ac:chgData name="Czarina Frostine" userId="147cd49ad833dd9a" providerId="LiveId" clId="{5ACE5C90-E192-47E6-AAF8-316F1D119489}" dt="2023-08-23T09:29:10.285" v="8585"/>
          <ac:picMkLst>
            <pc:docMk/>
            <pc:sldMk cId="2364157520" sldId="294"/>
            <ac:picMk id="13" creationId="{60DB927C-3FAA-1DB9-768F-4E6C8F7A3CA6}"/>
          </ac:picMkLst>
        </pc:picChg>
        <pc:picChg chg="mod">
          <ac:chgData name="Czarina Frostine" userId="147cd49ad833dd9a" providerId="LiveId" clId="{5ACE5C90-E192-47E6-AAF8-316F1D119489}" dt="2023-08-23T09:29:10.285" v="8585"/>
          <ac:picMkLst>
            <pc:docMk/>
            <pc:sldMk cId="2364157520" sldId="294"/>
            <ac:picMk id="14" creationId="{8F856302-6606-8F63-A077-60160A01B8B0}"/>
          </ac:picMkLst>
        </pc:picChg>
        <pc:picChg chg="add del mod ord">
          <ac:chgData name="Czarina Frostine" userId="147cd49ad833dd9a" providerId="LiveId" clId="{5ACE5C90-E192-47E6-AAF8-316F1D119489}" dt="2023-08-23T09:36:28.236" v="8673"/>
          <ac:picMkLst>
            <pc:docMk/>
            <pc:sldMk cId="2364157520" sldId="294"/>
            <ac:picMk id="15" creationId="{469826CE-59F5-1E42-8048-D86C2BF44C90}"/>
          </ac:picMkLst>
        </pc:picChg>
        <pc:picChg chg="mod">
          <ac:chgData name="Czarina Frostine" userId="147cd49ad833dd9a" providerId="LiveId" clId="{5ACE5C90-E192-47E6-AAF8-316F1D119489}" dt="2023-08-23T09:36:28.236" v="8673"/>
          <ac:picMkLst>
            <pc:docMk/>
            <pc:sldMk cId="2364157520" sldId="294"/>
            <ac:picMk id="16" creationId="{794E872E-B720-F0C9-95F8-D3F8FCEE176E}"/>
          </ac:picMkLst>
        </pc:picChg>
        <pc:picChg chg="add del mod ord">
          <ac:chgData name="Czarina Frostine" userId="147cd49ad833dd9a" providerId="LiveId" clId="{5ACE5C90-E192-47E6-AAF8-316F1D119489}" dt="2023-08-23T09:52:40.716" v="8737"/>
          <ac:picMkLst>
            <pc:docMk/>
            <pc:sldMk cId="2364157520" sldId="294"/>
            <ac:picMk id="18" creationId="{E0746337-4665-27C6-0C65-085513724D6E}"/>
          </ac:picMkLst>
        </pc:picChg>
        <pc:picChg chg="add del mod">
          <ac:chgData name="Czarina Frostine" userId="147cd49ad833dd9a" providerId="LiveId" clId="{5ACE5C90-E192-47E6-AAF8-316F1D119489}" dt="2023-08-23T09:52:09.281" v="8732" actId="478"/>
          <ac:picMkLst>
            <pc:docMk/>
            <pc:sldMk cId="2364157520" sldId="294"/>
            <ac:picMk id="19" creationId="{C81B936E-1533-3915-C9AD-4F19678AE303}"/>
          </ac:picMkLst>
        </pc:picChg>
        <pc:picChg chg="mod">
          <ac:chgData name="Czarina Frostine" userId="147cd49ad833dd9a" providerId="LiveId" clId="{5ACE5C90-E192-47E6-AAF8-316F1D119489}" dt="2023-08-23T09:52:45.714" v="8739" actId="1076"/>
          <ac:picMkLst>
            <pc:docMk/>
            <pc:sldMk cId="2364157520" sldId="294"/>
            <ac:picMk id="20" creationId="{4CDED2C5-246E-AC1E-1179-1EE6B79ECB75}"/>
          </ac:picMkLst>
        </pc:picChg>
        <pc:picChg chg="add del mod ord">
          <ac:chgData name="Czarina Frostine" userId="147cd49ad833dd9a" providerId="LiveId" clId="{5ACE5C90-E192-47E6-AAF8-316F1D119489}" dt="2023-08-23T10:14:42.319" v="8936"/>
          <ac:picMkLst>
            <pc:docMk/>
            <pc:sldMk cId="2364157520" sldId="294"/>
            <ac:picMk id="21" creationId="{E237D817-6BE2-76A2-0374-1FD0A120B62F}"/>
          </ac:picMkLst>
        </pc:picChg>
        <pc:picChg chg="mod">
          <ac:chgData name="Czarina Frostine" userId="147cd49ad833dd9a" providerId="LiveId" clId="{5ACE5C90-E192-47E6-AAF8-316F1D119489}" dt="2023-08-23T10:14:42.319" v="8936"/>
          <ac:picMkLst>
            <pc:docMk/>
            <pc:sldMk cId="2364157520" sldId="294"/>
            <ac:picMk id="22" creationId="{173C3AED-64E5-559F-99B2-00B2FF158BF0}"/>
          </ac:picMkLst>
        </pc:picChg>
      </pc:sldChg>
      <pc:sldChg chg="addSp delSp modSp new mod modTransition setBg">
        <pc:chgData name="Czarina Frostine" userId="147cd49ad833dd9a" providerId="LiveId" clId="{5ACE5C90-E192-47E6-AAF8-316F1D119489}" dt="2023-08-25T10:15:14.718" v="13480" actId="1076"/>
        <pc:sldMkLst>
          <pc:docMk/>
          <pc:sldMk cId="2810663667" sldId="295"/>
        </pc:sldMkLst>
        <pc:spChg chg="add del mod topLvl">
          <ac:chgData name="Czarina Frostine" userId="147cd49ad833dd9a" providerId="LiveId" clId="{5ACE5C90-E192-47E6-AAF8-316F1D119489}" dt="2023-08-24T00:50:41.205" v="9509"/>
          <ac:spMkLst>
            <pc:docMk/>
            <pc:sldMk cId="2810663667" sldId="295"/>
            <ac:spMk id="2" creationId="{BF1E9EE3-6269-73FB-DE83-82E2C6511D85}"/>
          </ac:spMkLst>
        </pc:spChg>
        <pc:spChg chg="add del mod">
          <ac:chgData name="Czarina Frostine" userId="147cd49ad833dd9a" providerId="LiveId" clId="{5ACE5C90-E192-47E6-AAF8-316F1D119489}" dt="2023-08-25T10:13:08.021" v="13438" actId="478"/>
          <ac:spMkLst>
            <pc:docMk/>
            <pc:sldMk cId="2810663667" sldId="295"/>
            <ac:spMk id="3" creationId="{2325A922-9FFB-8111-F6E6-EE069050EB6E}"/>
          </ac:spMkLst>
        </pc:spChg>
        <pc:spChg chg="add del mod topLvl">
          <ac:chgData name="Czarina Frostine" userId="147cd49ad833dd9a" providerId="LiveId" clId="{5ACE5C90-E192-47E6-AAF8-316F1D119489}" dt="2023-08-24T05:32:10.452" v="9616"/>
          <ac:spMkLst>
            <pc:docMk/>
            <pc:sldMk cId="2810663667" sldId="295"/>
            <ac:spMk id="3" creationId="{DF1613F4-BEA8-15B8-1E47-E4E02B7C79A8}"/>
          </ac:spMkLst>
        </pc:spChg>
        <pc:spChg chg="add del mod topLvl">
          <ac:chgData name="Czarina Frostine" userId="147cd49ad833dd9a" providerId="LiveId" clId="{5ACE5C90-E192-47E6-AAF8-316F1D119489}" dt="2023-08-24T05:27:48.715" v="9587"/>
          <ac:spMkLst>
            <pc:docMk/>
            <pc:sldMk cId="2810663667" sldId="295"/>
            <ac:spMk id="4" creationId="{BCAB3D9E-8CFE-AB61-6079-12ADE2D68697}"/>
          </ac:spMkLst>
        </pc:spChg>
        <pc:spChg chg="add del mod topLvl">
          <ac:chgData name="Czarina Frostine" userId="147cd49ad833dd9a" providerId="LiveId" clId="{5ACE5C90-E192-47E6-AAF8-316F1D119489}" dt="2023-08-24T05:24:54.623" v="9576"/>
          <ac:spMkLst>
            <pc:docMk/>
            <pc:sldMk cId="2810663667" sldId="295"/>
            <ac:spMk id="5" creationId="{5C33256B-9D3E-94FC-AAD7-BDD23332C669}"/>
          </ac:spMkLst>
        </pc:spChg>
        <pc:spChg chg="add del mod">
          <ac:chgData name="Czarina Frostine" userId="147cd49ad833dd9a" providerId="LiveId" clId="{5ACE5C90-E192-47E6-AAF8-316F1D119489}" dt="2023-08-24T00:42:53.696" v="9338" actId="21"/>
          <ac:spMkLst>
            <pc:docMk/>
            <pc:sldMk cId="2810663667" sldId="295"/>
            <ac:spMk id="8" creationId="{EB1F7217-600C-F2D5-F6B0-2D841D060176}"/>
          </ac:spMkLst>
        </pc:spChg>
        <pc:spChg chg="add mod">
          <ac:chgData name="Czarina Frostine" userId="147cd49ad833dd9a" providerId="LiveId" clId="{5ACE5C90-E192-47E6-AAF8-316F1D119489}" dt="2023-08-25T10:15:14.718" v="13480" actId="1076"/>
          <ac:spMkLst>
            <pc:docMk/>
            <pc:sldMk cId="2810663667" sldId="295"/>
            <ac:spMk id="9" creationId="{891677A9-8F8E-9689-04A5-E6F69168F5A7}"/>
          </ac:spMkLst>
        </pc:spChg>
        <pc:grpChg chg="add del mod">
          <ac:chgData name="Czarina Frostine" userId="147cd49ad833dd9a" providerId="LiveId" clId="{5ACE5C90-E192-47E6-AAF8-316F1D119489}" dt="2023-08-23T06:16:19.693" v="7349" actId="165"/>
          <ac:grpSpMkLst>
            <pc:docMk/>
            <pc:sldMk cId="2810663667" sldId="295"/>
            <ac:grpSpMk id="6" creationId="{8563DB23-A690-C202-3566-7B06AD81F530}"/>
          </ac:grpSpMkLst>
        </pc:grpChg>
        <pc:grpChg chg="add mod">
          <ac:chgData name="Czarina Frostine" userId="147cd49ad833dd9a" providerId="LiveId" clId="{5ACE5C90-E192-47E6-AAF8-316F1D119489}" dt="2023-08-23T06:20:16.787" v="7385" actId="164"/>
          <ac:grpSpMkLst>
            <pc:docMk/>
            <pc:sldMk cId="2810663667" sldId="295"/>
            <ac:grpSpMk id="7" creationId="{2DF7A1E6-9874-B27C-982F-0FAC3678DC0C}"/>
          </ac:grpSpMkLst>
        </pc:grpChg>
        <pc:grpChg chg="add mod">
          <ac:chgData name="Czarina Frostine" userId="147cd49ad833dd9a" providerId="LiveId" clId="{5ACE5C90-E192-47E6-AAF8-316F1D119489}" dt="2023-08-24T05:31:41.235" v="9611" actId="164"/>
          <ac:grpSpMkLst>
            <pc:docMk/>
            <pc:sldMk cId="2810663667" sldId="295"/>
            <ac:grpSpMk id="27" creationId="{F5850FC2-2AFA-9326-3614-EB30D7A1D3D3}"/>
          </ac:grpSpMkLst>
        </pc:grpChg>
        <pc:grpChg chg="add del mod">
          <ac:chgData name="Czarina Frostine" userId="147cd49ad833dd9a" providerId="LiveId" clId="{5ACE5C90-E192-47E6-AAF8-316F1D119489}" dt="2023-08-24T05:36:15.066" v="9656" actId="478"/>
          <ac:grpSpMkLst>
            <pc:docMk/>
            <pc:sldMk cId="2810663667" sldId="295"/>
            <ac:grpSpMk id="33" creationId="{230781A3-9FDC-3468-6B3D-CF08BC46BFE2}"/>
          </ac:grpSpMkLst>
        </pc:grpChg>
        <pc:picChg chg="add del mod ord">
          <ac:chgData name="Czarina Frostine" userId="147cd49ad833dd9a" providerId="LiveId" clId="{5ACE5C90-E192-47E6-AAF8-316F1D119489}" dt="2023-08-24T00:50:41.205" v="9509"/>
          <ac:picMkLst>
            <pc:docMk/>
            <pc:sldMk cId="2810663667" sldId="295"/>
            <ac:picMk id="11" creationId="{9FA0AE23-006F-B00A-D5C9-30D69E92BB89}"/>
          </ac:picMkLst>
        </pc:picChg>
        <pc:picChg chg="mod">
          <ac:chgData name="Czarina Frostine" userId="147cd49ad833dd9a" providerId="LiveId" clId="{5ACE5C90-E192-47E6-AAF8-316F1D119489}" dt="2023-08-24T00:50:41.205" v="9509"/>
          <ac:picMkLst>
            <pc:docMk/>
            <pc:sldMk cId="2810663667" sldId="295"/>
            <ac:picMk id="12" creationId="{03A84F68-925C-5ED7-B627-92B592A5B96E}"/>
          </ac:picMkLst>
        </pc:picChg>
        <pc:picChg chg="add del mod">
          <ac:chgData name="Czarina Frostine" userId="147cd49ad833dd9a" providerId="LiveId" clId="{5ACE5C90-E192-47E6-AAF8-316F1D119489}" dt="2023-08-24T05:21:58.665" v="9559" actId="478"/>
          <ac:picMkLst>
            <pc:docMk/>
            <pc:sldMk cId="2810663667" sldId="295"/>
            <ac:picMk id="14" creationId="{F01CA525-20B7-47A6-52F7-C9CA21A7C53F}"/>
          </ac:picMkLst>
        </pc:picChg>
        <pc:picChg chg="add del mod ord modCrop">
          <ac:chgData name="Czarina Frostine" userId="147cd49ad833dd9a" providerId="LiveId" clId="{5ACE5C90-E192-47E6-AAF8-316F1D119489}" dt="2023-08-24T05:24:54.623" v="9576"/>
          <ac:picMkLst>
            <pc:docMk/>
            <pc:sldMk cId="2810663667" sldId="295"/>
            <ac:picMk id="16" creationId="{BEEAA69B-D5DE-1631-5776-E9FC79DAAC46}"/>
          </ac:picMkLst>
        </pc:picChg>
        <pc:picChg chg="mod">
          <ac:chgData name="Czarina Frostine" userId="147cd49ad833dd9a" providerId="LiveId" clId="{5ACE5C90-E192-47E6-AAF8-316F1D119489}" dt="2023-08-24T05:24:54.623" v="9576"/>
          <ac:picMkLst>
            <pc:docMk/>
            <pc:sldMk cId="2810663667" sldId="295"/>
            <ac:picMk id="17" creationId="{C8632BD3-76BD-D4BA-8848-219B4FD29206}"/>
          </ac:picMkLst>
        </pc:picChg>
        <pc:picChg chg="add del mod ord modCrop">
          <ac:chgData name="Czarina Frostine" userId="147cd49ad833dd9a" providerId="LiveId" clId="{5ACE5C90-E192-47E6-AAF8-316F1D119489}" dt="2023-08-24T05:27:48.715" v="9587"/>
          <ac:picMkLst>
            <pc:docMk/>
            <pc:sldMk cId="2810663667" sldId="295"/>
            <ac:picMk id="19" creationId="{0D5E3206-A1AB-4766-DD38-F99F6BB2E7CC}"/>
          </ac:picMkLst>
        </pc:picChg>
        <pc:picChg chg="mod">
          <ac:chgData name="Czarina Frostine" userId="147cd49ad833dd9a" providerId="LiveId" clId="{5ACE5C90-E192-47E6-AAF8-316F1D119489}" dt="2023-08-24T05:27:48.715" v="9587"/>
          <ac:picMkLst>
            <pc:docMk/>
            <pc:sldMk cId="2810663667" sldId="295"/>
            <ac:picMk id="20" creationId="{FE246902-4AF3-F708-5D1F-FC4F5184C9A5}"/>
          </ac:picMkLst>
        </pc:picChg>
        <pc:picChg chg="add del mod ord modCrop">
          <ac:chgData name="Czarina Frostine" userId="147cd49ad833dd9a" providerId="LiveId" clId="{5ACE5C90-E192-47E6-AAF8-316F1D119489}" dt="2023-08-24T05:32:10.452" v="9616"/>
          <ac:picMkLst>
            <pc:docMk/>
            <pc:sldMk cId="2810663667" sldId="295"/>
            <ac:picMk id="22" creationId="{E4AE9111-D213-1503-8F2F-3AEA20284F56}"/>
          </ac:picMkLst>
        </pc:picChg>
        <pc:picChg chg="mod">
          <ac:chgData name="Czarina Frostine" userId="147cd49ad833dd9a" providerId="LiveId" clId="{5ACE5C90-E192-47E6-AAF8-316F1D119489}" dt="2023-08-24T05:31:43.170" v="9613"/>
          <ac:picMkLst>
            <pc:docMk/>
            <pc:sldMk cId="2810663667" sldId="295"/>
            <ac:picMk id="23" creationId="{D283CB13-036D-DB53-4271-185AF4196390}"/>
          </ac:picMkLst>
        </pc:picChg>
        <pc:picChg chg="add mod">
          <ac:chgData name="Czarina Frostine" userId="147cd49ad833dd9a" providerId="LiveId" clId="{5ACE5C90-E192-47E6-AAF8-316F1D119489}" dt="2023-08-24T05:31:42.250" v="9612" actId="571"/>
          <ac:picMkLst>
            <pc:docMk/>
            <pc:sldMk cId="2810663667" sldId="295"/>
            <ac:picMk id="24" creationId="{3B72F9E9-B6B2-FC34-8201-54159A269D7C}"/>
          </ac:picMkLst>
        </pc:picChg>
        <pc:picChg chg="add mod">
          <ac:chgData name="Czarina Frostine" userId="147cd49ad833dd9a" providerId="LiveId" clId="{5ACE5C90-E192-47E6-AAF8-316F1D119489}" dt="2023-08-24T05:31:42.250" v="9612" actId="571"/>
          <ac:picMkLst>
            <pc:docMk/>
            <pc:sldMk cId="2810663667" sldId="295"/>
            <ac:picMk id="25" creationId="{2DE1CCB8-16C3-04E2-AC81-881D050C3A50}"/>
          </ac:picMkLst>
        </pc:picChg>
        <pc:picChg chg="add mod">
          <ac:chgData name="Czarina Frostine" userId="147cd49ad833dd9a" providerId="LiveId" clId="{5ACE5C90-E192-47E6-AAF8-316F1D119489}" dt="2023-08-24T05:31:42.250" v="9612" actId="571"/>
          <ac:picMkLst>
            <pc:docMk/>
            <pc:sldMk cId="2810663667" sldId="295"/>
            <ac:picMk id="26" creationId="{18C147B7-F1A2-63CF-EA46-ADEEE49116F8}"/>
          </ac:picMkLst>
        </pc:picChg>
        <pc:picChg chg="mod">
          <ac:chgData name="Czarina Frostine" userId="147cd49ad833dd9a" providerId="LiveId" clId="{5ACE5C90-E192-47E6-AAF8-316F1D119489}" dt="2023-08-24T05:32:10.452" v="9616"/>
          <ac:picMkLst>
            <pc:docMk/>
            <pc:sldMk cId="2810663667" sldId="295"/>
            <ac:picMk id="28" creationId="{9B699D71-52B7-E874-B7F4-6BD5967B88C0}"/>
          </ac:picMkLst>
        </pc:picChg>
        <pc:picChg chg="add mod">
          <ac:chgData name="Czarina Frostine" userId="147cd49ad833dd9a" providerId="LiveId" clId="{5ACE5C90-E192-47E6-AAF8-316F1D119489}" dt="2023-08-24T05:32:16.158" v="9618" actId="164"/>
          <ac:picMkLst>
            <pc:docMk/>
            <pc:sldMk cId="2810663667" sldId="295"/>
            <ac:picMk id="29" creationId="{B4350621-F396-AE94-232F-E3309370B9B0}"/>
          </ac:picMkLst>
        </pc:picChg>
        <pc:picChg chg="add mod">
          <ac:chgData name="Czarina Frostine" userId="147cd49ad833dd9a" providerId="LiveId" clId="{5ACE5C90-E192-47E6-AAF8-316F1D119489}" dt="2023-08-24T05:32:16.158" v="9618" actId="164"/>
          <ac:picMkLst>
            <pc:docMk/>
            <pc:sldMk cId="2810663667" sldId="295"/>
            <ac:picMk id="30" creationId="{88662A56-7CA1-2E07-C490-CCFE35EDCC00}"/>
          </ac:picMkLst>
        </pc:picChg>
        <pc:picChg chg="add mod">
          <ac:chgData name="Czarina Frostine" userId="147cd49ad833dd9a" providerId="LiveId" clId="{5ACE5C90-E192-47E6-AAF8-316F1D119489}" dt="2023-08-24T05:32:16.158" v="9618" actId="164"/>
          <ac:picMkLst>
            <pc:docMk/>
            <pc:sldMk cId="2810663667" sldId="295"/>
            <ac:picMk id="31" creationId="{D08F966B-5DC1-359A-3B0B-10816F82E8AE}"/>
          </ac:picMkLst>
        </pc:picChg>
        <pc:picChg chg="add mod">
          <ac:chgData name="Czarina Frostine" userId="147cd49ad833dd9a" providerId="LiveId" clId="{5ACE5C90-E192-47E6-AAF8-316F1D119489}" dt="2023-08-24T05:32:16.158" v="9618" actId="164"/>
          <ac:picMkLst>
            <pc:docMk/>
            <pc:sldMk cId="2810663667" sldId="295"/>
            <ac:picMk id="32" creationId="{72FDCD35-66E1-E681-EEEA-B80C7162C173}"/>
          </ac:picMkLst>
        </pc:picChg>
      </pc:sldChg>
      <pc:sldChg chg="addSp delSp modSp new mod modTransition setBg">
        <pc:chgData name="Czarina Frostine" userId="147cd49ad833dd9a" providerId="LiveId" clId="{5ACE5C90-E192-47E6-AAF8-316F1D119489}" dt="2023-08-25T10:15:24.068" v="13481" actId="2711"/>
        <pc:sldMkLst>
          <pc:docMk/>
          <pc:sldMk cId="3242677589" sldId="296"/>
        </pc:sldMkLst>
        <pc:spChg chg="add del mod">
          <ac:chgData name="Czarina Frostine" userId="147cd49ad833dd9a" providerId="LiveId" clId="{5ACE5C90-E192-47E6-AAF8-316F1D119489}" dt="2023-08-23T06:09:19.832" v="7234" actId="478"/>
          <ac:spMkLst>
            <pc:docMk/>
            <pc:sldMk cId="3242677589" sldId="296"/>
            <ac:spMk id="2" creationId="{F75F5F45-7797-0D26-EC5D-C89345D77C2D}"/>
          </ac:spMkLst>
        </pc:spChg>
        <pc:spChg chg="add del mod">
          <ac:chgData name="Czarina Frostine" userId="147cd49ad833dd9a" providerId="LiveId" clId="{5ACE5C90-E192-47E6-AAF8-316F1D119489}" dt="2023-08-23T06:09:21.283" v="7235" actId="478"/>
          <ac:spMkLst>
            <pc:docMk/>
            <pc:sldMk cId="3242677589" sldId="296"/>
            <ac:spMk id="3" creationId="{17714574-1B8C-29F6-F79D-307C33A81683}"/>
          </ac:spMkLst>
        </pc:spChg>
        <pc:spChg chg="add del mod">
          <ac:chgData name="Czarina Frostine" userId="147cd49ad833dd9a" providerId="LiveId" clId="{5ACE5C90-E192-47E6-AAF8-316F1D119489}" dt="2023-08-23T06:09:22.186" v="7236" actId="478"/>
          <ac:spMkLst>
            <pc:docMk/>
            <pc:sldMk cId="3242677589" sldId="296"/>
            <ac:spMk id="4" creationId="{B6F50C18-AACB-D5AD-DC8A-5BD76614F0C1}"/>
          </ac:spMkLst>
        </pc:spChg>
        <pc:spChg chg="add del mod">
          <ac:chgData name="Czarina Frostine" userId="147cd49ad833dd9a" providerId="LiveId" clId="{5ACE5C90-E192-47E6-AAF8-316F1D119489}" dt="2023-08-23T06:09:18.110" v="7233" actId="478"/>
          <ac:spMkLst>
            <pc:docMk/>
            <pc:sldMk cId="3242677589" sldId="296"/>
            <ac:spMk id="5" creationId="{43C50B3D-AC2A-2EAB-9844-2FF4A9B72AB1}"/>
          </ac:spMkLst>
        </pc:spChg>
        <pc:spChg chg="del mod topLvl">
          <ac:chgData name="Czarina Frostine" userId="147cd49ad833dd9a" providerId="LiveId" clId="{5ACE5C90-E192-47E6-AAF8-316F1D119489}" dt="2023-08-24T00:52:31.290" v="9533" actId="478"/>
          <ac:spMkLst>
            <pc:docMk/>
            <pc:sldMk cId="3242677589" sldId="296"/>
            <ac:spMk id="7" creationId="{BD16AF52-772C-9E6E-6A51-2180E6BBC913}"/>
          </ac:spMkLst>
        </pc:spChg>
        <pc:spChg chg="del mod topLvl">
          <ac:chgData name="Czarina Frostine" userId="147cd49ad833dd9a" providerId="LiveId" clId="{5ACE5C90-E192-47E6-AAF8-316F1D119489}" dt="2023-08-24T00:53:21.660" v="9549" actId="478"/>
          <ac:spMkLst>
            <pc:docMk/>
            <pc:sldMk cId="3242677589" sldId="296"/>
            <ac:spMk id="8" creationId="{65B7DE26-5E65-3CF4-8055-ACB9D4855BD6}"/>
          </ac:spMkLst>
        </pc:spChg>
        <pc:spChg chg="del mod topLvl">
          <ac:chgData name="Czarina Frostine" userId="147cd49ad833dd9a" providerId="LiveId" clId="{5ACE5C90-E192-47E6-AAF8-316F1D119489}" dt="2023-08-24T00:53:17.247" v="9548" actId="478"/>
          <ac:spMkLst>
            <pc:docMk/>
            <pc:sldMk cId="3242677589" sldId="296"/>
            <ac:spMk id="9" creationId="{E5DAA860-6064-C1A5-ADFE-584437DC8A6E}"/>
          </ac:spMkLst>
        </pc:spChg>
        <pc:spChg chg="del mod topLvl">
          <ac:chgData name="Czarina Frostine" userId="147cd49ad833dd9a" providerId="LiveId" clId="{5ACE5C90-E192-47E6-AAF8-316F1D119489}" dt="2023-08-24T00:53:14.856" v="9547" actId="478"/>
          <ac:spMkLst>
            <pc:docMk/>
            <pc:sldMk cId="3242677589" sldId="296"/>
            <ac:spMk id="10" creationId="{ACF07A1C-2892-0E0B-16F6-4D9B3CDD1F25}"/>
          </ac:spMkLst>
        </pc:spChg>
        <pc:spChg chg="add mod">
          <ac:chgData name="Czarina Frostine" userId="147cd49ad833dd9a" providerId="LiveId" clId="{5ACE5C90-E192-47E6-AAF8-316F1D119489}" dt="2023-08-25T10:15:24.068" v="13481" actId="2711"/>
          <ac:spMkLst>
            <pc:docMk/>
            <pc:sldMk cId="3242677589" sldId="296"/>
            <ac:spMk id="12" creationId="{67D2CF59-C169-FCD9-2BAA-BDA22F1999AA}"/>
          </ac:spMkLst>
        </pc:spChg>
        <pc:grpChg chg="add del mod">
          <ac:chgData name="Czarina Frostine" userId="147cd49ad833dd9a" providerId="LiveId" clId="{5ACE5C90-E192-47E6-AAF8-316F1D119489}" dt="2023-08-23T06:15:29.578" v="7339" actId="165"/>
          <ac:grpSpMkLst>
            <pc:docMk/>
            <pc:sldMk cId="3242677589" sldId="296"/>
            <ac:grpSpMk id="6" creationId="{6B50B66F-2FC5-B4CF-7DCC-00279CEF0FC5}"/>
          </ac:grpSpMkLst>
        </pc:grpChg>
        <pc:grpChg chg="add del mod">
          <ac:chgData name="Czarina Frostine" userId="147cd49ad833dd9a" providerId="LiveId" clId="{5ACE5C90-E192-47E6-AAF8-316F1D119489}" dt="2023-08-23T06:18:06.499" v="7366" actId="165"/>
          <ac:grpSpMkLst>
            <pc:docMk/>
            <pc:sldMk cId="3242677589" sldId="296"/>
            <ac:grpSpMk id="11" creationId="{C82186AD-E466-2F95-14CB-013D20DAD3B5}"/>
          </ac:grpSpMkLst>
        </pc:grpChg>
        <pc:grpChg chg="add del mod">
          <ac:chgData name="Czarina Frostine" userId="147cd49ad833dd9a" providerId="LiveId" clId="{5ACE5C90-E192-47E6-AAF8-316F1D119489}" dt="2023-08-24T05:31:40.375" v="9610"/>
          <ac:grpSpMkLst>
            <pc:docMk/>
            <pc:sldMk cId="3242677589" sldId="296"/>
            <ac:grpSpMk id="17" creationId="{83033B92-B8A6-C522-9480-73DC56DF16D6}"/>
          </ac:grpSpMkLst>
        </pc:grpChg>
        <pc:grpChg chg="add del mod">
          <ac:chgData name="Czarina Frostine" userId="147cd49ad833dd9a" providerId="LiveId" clId="{5ACE5C90-E192-47E6-AAF8-316F1D119489}" dt="2023-08-24T05:33:05.398" v="9625" actId="165"/>
          <ac:grpSpMkLst>
            <pc:docMk/>
            <pc:sldMk cId="3242677589" sldId="296"/>
            <ac:grpSpMk id="22" creationId="{FA680013-5B06-BBA6-AB74-94F805AEEBB3}"/>
          </ac:grpSpMkLst>
        </pc:grpChg>
        <pc:picChg chg="add del mod">
          <ac:chgData name="Czarina Frostine" userId="147cd49ad833dd9a" providerId="LiveId" clId="{5ACE5C90-E192-47E6-AAF8-316F1D119489}" dt="2023-08-24T00:51:09.558" v="9515"/>
          <ac:picMkLst>
            <pc:docMk/>
            <pc:sldMk cId="3242677589" sldId="296"/>
            <ac:picMk id="13" creationId="{26D3641E-A6B5-9E60-D357-89F671F9BB45}"/>
          </ac:picMkLst>
        </pc:picChg>
        <pc:picChg chg="add del mod">
          <ac:chgData name="Czarina Frostine" userId="147cd49ad833dd9a" providerId="LiveId" clId="{5ACE5C90-E192-47E6-AAF8-316F1D119489}" dt="2023-08-24T00:52:11.112" v="9526" actId="478"/>
          <ac:picMkLst>
            <pc:docMk/>
            <pc:sldMk cId="3242677589" sldId="296"/>
            <ac:picMk id="15" creationId="{4EE2702B-4824-4FE0-1B23-2FB80CDDDC93}"/>
          </ac:picMkLst>
        </pc:picChg>
        <pc:picChg chg="add del mod">
          <ac:chgData name="Czarina Frostine" userId="147cd49ad833dd9a" providerId="LiveId" clId="{5ACE5C90-E192-47E6-AAF8-316F1D119489}" dt="2023-08-24T00:53:23.382" v="9550" actId="478"/>
          <ac:picMkLst>
            <pc:docMk/>
            <pc:sldMk cId="3242677589" sldId="296"/>
            <ac:picMk id="16" creationId="{C8E2CF0A-BC85-8179-10E5-C8C1403F1B91}"/>
          </ac:picMkLst>
        </pc:picChg>
        <pc:picChg chg="mod">
          <ac:chgData name="Czarina Frostine" userId="147cd49ad833dd9a" providerId="LiveId" clId="{5ACE5C90-E192-47E6-AAF8-316F1D119489}" dt="2023-08-24T05:31:18.046" v="9603"/>
          <ac:picMkLst>
            <pc:docMk/>
            <pc:sldMk cId="3242677589" sldId="296"/>
            <ac:picMk id="18" creationId="{05E8DCE1-1D1A-88E8-B1A1-46B6B54D067E}"/>
          </ac:picMkLst>
        </pc:picChg>
        <pc:picChg chg="mod">
          <ac:chgData name="Czarina Frostine" userId="147cd49ad833dd9a" providerId="LiveId" clId="{5ACE5C90-E192-47E6-AAF8-316F1D119489}" dt="2023-08-24T05:31:18.046" v="9603"/>
          <ac:picMkLst>
            <pc:docMk/>
            <pc:sldMk cId="3242677589" sldId="296"/>
            <ac:picMk id="19" creationId="{BA397586-90E5-86E1-1C12-9BDFA449110C}"/>
          </ac:picMkLst>
        </pc:picChg>
        <pc:picChg chg="mod">
          <ac:chgData name="Czarina Frostine" userId="147cd49ad833dd9a" providerId="LiveId" clId="{5ACE5C90-E192-47E6-AAF8-316F1D119489}" dt="2023-08-24T05:31:18.046" v="9603"/>
          <ac:picMkLst>
            <pc:docMk/>
            <pc:sldMk cId="3242677589" sldId="296"/>
            <ac:picMk id="20" creationId="{22372FEB-6FE2-48FA-3E1C-88FFB74E4764}"/>
          </ac:picMkLst>
        </pc:picChg>
        <pc:picChg chg="mod">
          <ac:chgData name="Czarina Frostine" userId="147cd49ad833dd9a" providerId="LiveId" clId="{5ACE5C90-E192-47E6-AAF8-316F1D119489}" dt="2023-08-24T05:31:18.046" v="9603"/>
          <ac:picMkLst>
            <pc:docMk/>
            <pc:sldMk cId="3242677589" sldId="296"/>
            <ac:picMk id="21" creationId="{D2B3D4AD-15B1-5FF6-B88A-9EE7F806CF32}"/>
          </ac:picMkLst>
        </pc:picChg>
        <pc:picChg chg="mod topLvl">
          <ac:chgData name="Czarina Frostine" userId="147cd49ad833dd9a" providerId="LiveId" clId="{5ACE5C90-E192-47E6-AAF8-316F1D119489}" dt="2023-08-24T05:33:05.398" v="9625" actId="165"/>
          <ac:picMkLst>
            <pc:docMk/>
            <pc:sldMk cId="3242677589" sldId="296"/>
            <ac:picMk id="23" creationId="{A8A88BCE-1999-FBA6-8A80-7CCAA66B0908}"/>
          </ac:picMkLst>
        </pc:picChg>
        <pc:picChg chg="mod topLvl">
          <ac:chgData name="Czarina Frostine" userId="147cd49ad833dd9a" providerId="LiveId" clId="{5ACE5C90-E192-47E6-AAF8-316F1D119489}" dt="2023-08-24T05:33:05.398" v="9625" actId="165"/>
          <ac:picMkLst>
            <pc:docMk/>
            <pc:sldMk cId="3242677589" sldId="296"/>
            <ac:picMk id="24" creationId="{B330BD34-E0F6-C1FD-C907-0EC22EF3BF53}"/>
          </ac:picMkLst>
        </pc:picChg>
        <pc:picChg chg="mod topLvl">
          <ac:chgData name="Czarina Frostine" userId="147cd49ad833dd9a" providerId="LiveId" clId="{5ACE5C90-E192-47E6-AAF8-316F1D119489}" dt="2023-08-24T05:33:15.945" v="9627" actId="1076"/>
          <ac:picMkLst>
            <pc:docMk/>
            <pc:sldMk cId="3242677589" sldId="296"/>
            <ac:picMk id="25" creationId="{29559974-C35E-2E5C-964A-66F94C9C9A87}"/>
          </ac:picMkLst>
        </pc:picChg>
        <pc:picChg chg="mod topLvl">
          <ac:chgData name="Czarina Frostine" userId="147cd49ad833dd9a" providerId="LiveId" clId="{5ACE5C90-E192-47E6-AAF8-316F1D119489}" dt="2023-08-24T05:33:27.606" v="9629" actId="1076"/>
          <ac:picMkLst>
            <pc:docMk/>
            <pc:sldMk cId="3242677589" sldId="296"/>
            <ac:picMk id="26" creationId="{FB08B5CA-22A6-43D4-5CD0-D92157E1FB4F}"/>
          </ac:picMkLst>
        </pc:picChg>
      </pc:sldChg>
      <pc:sldChg chg="addSp delSp modSp new mod modTransition setBg">
        <pc:chgData name="Czarina Frostine" userId="147cd49ad833dd9a" providerId="LiveId" clId="{5ACE5C90-E192-47E6-AAF8-316F1D119489}" dt="2023-08-25T10:15:37.685" v="13482" actId="2711"/>
        <pc:sldMkLst>
          <pc:docMk/>
          <pc:sldMk cId="2505752970" sldId="297"/>
        </pc:sldMkLst>
        <pc:spChg chg="add del mod">
          <ac:chgData name="Czarina Frostine" userId="147cd49ad833dd9a" providerId="LiveId" clId="{5ACE5C90-E192-47E6-AAF8-316F1D119489}" dt="2023-08-23T06:09:26.701" v="7238" actId="478"/>
          <ac:spMkLst>
            <pc:docMk/>
            <pc:sldMk cId="2505752970" sldId="297"/>
            <ac:spMk id="2" creationId="{687E44F7-3673-A893-7412-71769A28F450}"/>
          </ac:spMkLst>
        </pc:spChg>
        <pc:spChg chg="add del mod">
          <ac:chgData name="Czarina Frostine" userId="147cd49ad833dd9a" providerId="LiveId" clId="{5ACE5C90-E192-47E6-AAF8-316F1D119489}" dt="2023-08-23T06:09:28.325" v="7239" actId="478"/>
          <ac:spMkLst>
            <pc:docMk/>
            <pc:sldMk cId="2505752970" sldId="297"/>
            <ac:spMk id="3" creationId="{97A6FA04-4C86-9C76-35A0-503A6EDB5E19}"/>
          </ac:spMkLst>
        </pc:spChg>
        <pc:spChg chg="add del mod">
          <ac:chgData name="Czarina Frostine" userId="147cd49ad833dd9a" providerId="LiveId" clId="{5ACE5C90-E192-47E6-AAF8-316F1D119489}" dt="2023-08-23T06:09:29.710" v="7240" actId="478"/>
          <ac:spMkLst>
            <pc:docMk/>
            <pc:sldMk cId="2505752970" sldId="297"/>
            <ac:spMk id="4" creationId="{5224561C-B939-3875-39F0-008B28D30073}"/>
          </ac:spMkLst>
        </pc:spChg>
        <pc:spChg chg="add del mod">
          <ac:chgData name="Czarina Frostine" userId="147cd49ad833dd9a" providerId="LiveId" clId="{5ACE5C90-E192-47E6-AAF8-316F1D119489}" dt="2023-08-23T06:09:25.288" v="7237" actId="478"/>
          <ac:spMkLst>
            <pc:docMk/>
            <pc:sldMk cId="2505752970" sldId="297"/>
            <ac:spMk id="5" creationId="{9AF4447E-FD8F-9301-C071-96DC7FFC2422}"/>
          </ac:spMkLst>
        </pc:spChg>
        <pc:spChg chg="del mod topLvl">
          <ac:chgData name="Czarina Frostine" userId="147cd49ad833dd9a" providerId="LiveId" clId="{5ACE5C90-E192-47E6-AAF8-316F1D119489}" dt="2023-08-24T00:53:08.689" v="9546" actId="478"/>
          <ac:spMkLst>
            <pc:docMk/>
            <pc:sldMk cId="2505752970" sldId="297"/>
            <ac:spMk id="7" creationId="{83A35839-512C-CF6A-3AAE-9EEE2603AFF8}"/>
          </ac:spMkLst>
        </pc:spChg>
        <pc:spChg chg="del mod topLvl">
          <ac:chgData name="Czarina Frostine" userId="147cd49ad833dd9a" providerId="LiveId" clId="{5ACE5C90-E192-47E6-AAF8-316F1D119489}" dt="2023-08-24T00:53:06.948" v="9545" actId="478"/>
          <ac:spMkLst>
            <pc:docMk/>
            <pc:sldMk cId="2505752970" sldId="297"/>
            <ac:spMk id="8" creationId="{26A1FAD4-EF30-F0D2-6E8C-5A4BEE331925}"/>
          </ac:spMkLst>
        </pc:spChg>
        <pc:spChg chg="del mod topLvl">
          <ac:chgData name="Czarina Frostine" userId="147cd49ad833dd9a" providerId="LiveId" clId="{5ACE5C90-E192-47E6-AAF8-316F1D119489}" dt="2023-08-24T00:53:01.582" v="9542" actId="478"/>
          <ac:spMkLst>
            <pc:docMk/>
            <pc:sldMk cId="2505752970" sldId="297"/>
            <ac:spMk id="9" creationId="{CBD866B0-ECA8-9F98-91FC-1DE7667972B4}"/>
          </ac:spMkLst>
        </pc:spChg>
        <pc:spChg chg="del mod topLvl">
          <ac:chgData name="Czarina Frostine" userId="147cd49ad833dd9a" providerId="LiveId" clId="{5ACE5C90-E192-47E6-AAF8-316F1D119489}" dt="2023-08-24T00:53:01.582" v="9542" actId="478"/>
          <ac:spMkLst>
            <pc:docMk/>
            <pc:sldMk cId="2505752970" sldId="297"/>
            <ac:spMk id="10" creationId="{9CD2277A-FFB9-EBD8-7BC7-D72608E569DD}"/>
          </ac:spMkLst>
        </pc:spChg>
        <pc:spChg chg="add mod">
          <ac:chgData name="Czarina Frostine" userId="147cd49ad833dd9a" providerId="LiveId" clId="{5ACE5C90-E192-47E6-AAF8-316F1D119489}" dt="2023-08-25T10:15:37.685" v="13482" actId="2711"/>
          <ac:spMkLst>
            <pc:docMk/>
            <pc:sldMk cId="2505752970" sldId="297"/>
            <ac:spMk id="12" creationId="{A8DE5665-4109-250F-030A-4605DD4FBE8F}"/>
          </ac:spMkLst>
        </pc:spChg>
        <pc:spChg chg="add del mod">
          <ac:chgData name="Czarina Frostine" userId="147cd49ad833dd9a" providerId="LiveId" clId="{5ACE5C90-E192-47E6-AAF8-316F1D119489}" dt="2023-08-24T00:53:01.582" v="9542" actId="478"/>
          <ac:spMkLst>
            <pc:docMk/>
            <pc:sldMk cId="2505752970" sldId="297"/>
            <ac:spMk id="14" creationId="{4F250E2A-7A42-3E7F-713B-DB0D29E46925}"/>
          </ac:spMkLst>
        </pc:spChg>
        <pc:spChg chg="add del mod">
          <ac:chgData name="Czarina Frostine" userId="147cd49ad833dd9a" providerId="LiveId" clId="{5ACE5C90-E192-47E6-AAF8-316F1D119489}" dt="2023-08-24T00:53:01.582" v="9542" actId="478"/>
          <ac:spMkLst>
            <pc:docMk/>
            <pc:sldMk cId="2505752970" sldId="297"/>
            <ac:spMk id="15" creationId="{AEE8B629-64BB-01F3-2092-1C0E8CB82F35}"/>
          </ac:spMkLst>
        </pc:spChg>
        <pc:spChg chg="add del mod">
          <ac:chgData name="Czarina Frostine" userId="147cd49ad833dd9a" providerId="LiveId" clId="{5ACE5C90-E192-47E6-AAF8-316F1D119489}" dt="2023-08-24T00:53:04.682" v="9544" actId="478"/>
          <ac:spMkLst>
            <pc:docMk/>
            <pc:sldMk cId="2505752970" sldId="297"/>
            <ac:spMk id="16" creationId="{A819AC5A-61D0-65BC-71C3-DBB1576B25E2}"/>
          </ac:spMkLst>
        </pc:spChg>
        <pc:spChg chg="add del mod">
          <ac:chgData name="Czarina Frostine" userId="147cd49ad833dd9a" providerId="LiveId" clId="{5ACE5C90-E192-47E6-AAF8-316F1D119489}" dt="2023-08-24T00:53:04.682" v="9544" actId="478"/>
          <ac:spMkLst>
            <pc:docMk/>
            <pc:sldMk cId="2505752970" sldId="297"/>
            <ac:spMk id="17" creationId="{ADE57C87-BD44-DE70-4302-A2D6D0A647A3}"/>
          </ac:spMkLst>
        </pc:spChg>
        <pc:grpChg chg="add del mod">
          <ac:chgData name="Czarina Frostine" userId="147cd49ad833dd9a" providerId="LiveId" clId="{5ACE5C90-E192-47E6-AAF8-316F1D119489}" dt="2023-08-23T06:20:57.645" v="7389" actId="165"/>
          <ac:grpSpMkLst>
            <pc:docMk/>
            <pc:sldMk cId="2505752970" sldId="297"/>
            <ac:grpSpMk id="6" creationId="{DB387ED4-9966-2DE6-7DA7-41B1139BEDC9}"/>
          </ac:grpSpMkLst>
        </pc:grpChg>
        <pc:grpChg chg="add del mod">
          <ac:chgData name="Czarina Frostine" userId="147cd49ad833dd9a" providerId="LiveId" clId="{5ACE5C90-E192-47E6-AAF8-316F1D119489}" dt="2023-08-23T06:21:37.864" v="7396" actId="165"/>
          <ac:grpSpMkLst>
            <pc:docMk/>
            <pc:sldMk cId="2505752970" sldId="297"/>
            <ac:grpSpMk id="11" creationId="{69FFFC3D-2062-645F-A896-57DBCC184AD7}"/>
          </ac:grpSpMkLst>
        </pc:grpChg>
        <pc:grpChg chg="add del mod">
          <ac:chgData name="Czarina Frostine" userId="147cd49ad833dd9a" providerId="LiveId" clId="{5ACE5C90-E192-47E6-AAF8-316F1D119489}" dt="2023-08-24T05:31:39.976" v="9609"/>
          <ac:grpSpMkLst>
            <pc:docMk/>
            <pc:sldMk cId="2505752970" sldId="297"/>
            <ac:grpSpMk id="18" creationId="{82D9805E-39A0-B45E-E7E4-61207EC2B76F}"/>
          </ac:grpSpMkLst>
        </pc:grpChg>
        <pc:grpChg chg="add del mod">
          <ac:chgData name="Czarina Frostine" userId="147cd49ad833dd9a" providerId="LiveId" clId="{5ACE5C90-E192-47E6-AAF8-316F1D119489}" dt="2023-08-24T05:33:37.096" v="9630" actId="165"/>
          <ac:grpSpMkLst>
            <pc:docMk/>
            <pc:sldMk cId="2505752970" sldId="297"/>
            <ac:grpSpMk id="23" creationId="{6A951C07-6E3C-BA11-DFA0-6C22FD4D8527}"/>
          </ac:grpSpMkLst>
        </pc:grpChg>
        <pc:picChg chg="add del mod">
          <ac:chgData name="Czarina Frostine" userId="147cd49ad833dd9a" providerId="LiveId" clId="{5ACE5C90-E192-47E6-AAF8-316F1D119489}" dt="2023-08-24T00:52:45.690" v="9537" actId="478"/>
          <ac:picMkLst>
            <pc:docMk/>
            <pc:sldMk cId="2505752970" sldId="297"/>
            <ac:picMk id="13" creationId="{B53BDC7A-8069-9365-4708-536B2FD734DA}"/>
          </ac:picMkLst>
        </pc:picChg>
        <pc:picChg chg="mod">
          <ac:chgData name="Czarina Frostine" userId="147cd49ad833dd9a" providerId="LiveId" clId="{5ACE5C90-E192-47E6-AAF8-316F1D119489}" dt="2023-08-24T05:31:20.096" v="9604"/>
          <ac:picMkLst>
            <pc:docMk/>
            <pc:sldMk cId="2505752970" sldId="297"/>
            <ac:picMk id="19" creationId="{2A242842-D709-9B1E-5CC0-0F5D4B0B8C49}"/>
          </ac:picMkLst>
        </pc:picChg>
        <pc:picChg chg="mod">
          <ac:chgData name="Czarina Frostine" userId="147cd49ad833dd9a" providerId="LiveId" clId="{5ACE5C90-E192-47E6-AAF8-316F1D119489}" dt="2023-08-24T05:31:20.096" v="9604"/>
          <ac:picMkLst>
            <pc:docMk/>
            <pc:sldMk cId="2505752970" sldId="297"/>
            <ac:picMk id="20" creationId="{8F7C5515-89ED-D381-0F44-E3D6AA341314}"/>
          </ac:picMkLst>
        </pc:picChg>
        <pc:picChg chg="mod">
          <ac:chgData name="Czarina Frostine" userId="147cd49ad833dd9a" providerId="LiveId" clId="{5ACE5C90-E192-47E6-AAF8-316F1D119489}" dt="2023-08-24T05:31:20.096" v="9604"/>
          <ac:picMkLst>
            <pc:docMk/>
            <pc:sldMk cId="2505752970" sldId="297"/>
            <ac:picMk id="21" creationId="{C089C79D-F09C-DE8C-B812-56686CDCBD39}"/>
          </ac:picMkLst>
        </pc:picChg>
        <pc:picChg chg="mod">
          <ac:chgData name="Czarina Frostine" userId="147cd49ad833dd9a" providerId="LiveId" clId="{5ACE5C90-E192-47E6-AAF8-316F1D119489}" dt="2023-08-24T05:31:20.096" v="9604"/>
          <ac:picMkLst>
            <pc:docMk/>
            <pc:sldMk cId="2505752970" sldId="297"/>
            <ac:picMk id="22" creationId="{23182420-BF92-23BB-ADAA-EC64D0C2762E}"/>
          </ac:picMkLst>
        </pc:picChg>
        <pc:picChg chg="mod topLvl">
          <ac:chgData name="Czarina Frostine" userId="147cd49ad833dd9a" providerId="LiveId" clId="{5ACE5C90-E192-47E6-AAF8-316F1D119489}" dt="2023-08-24T05:33:37.096" v="9630" actId="165"/>
          <ac:picMkLst>
            <pc:docMk/>
            <pc:sldMk cId="2505752970" sldId="297"/>
            <ac:picMk id="24" creationId="{5D4A757A-7203-B5CA-2BEC-C30C0329E5C7}"/>
          </ac:picMkLst>
        </pc:picChg>
        <pc:picChg chg="mod topLvl">
          <ac:chgData name="Czarina Frostine" userId="147cd49ad833dd9a" providerId="LiveId" clId="{5ACE5C90-E192-47E6-AAF8-316F1D119489}" dt="2023-08-24T05:33:49.415" v="9632" actId="1076"/>
          <ac:picMkLst>
            <pc:docMk/>
            <pc:sldMk cId="2505752970" sldId="297"/>
            <ac:picMk id="25" creationId="{62C57292-22D1-DF0E-FA0B-A4551E02F682}"/>
          </ac:picMkLst>
        </pc:picChg>
        <pc:picChg chg="mod topLvl">
          <ac:chgData name="Czarina Frostine" userId="147cd49ad833dd9a" providerId="LiveId" clId="{5ACE5C90-E192-47E6-AAF8-316F1D119489}" dt="2023-08-24T05:33:37.096" v="9630" actId="165"/>
          <ac:picMkLst>
            <pc:docMk/>
            <pc:sldMk cId="2505752970" sldId="297"/>
            <ac:picMk id="26" creationId="{DE9CBAC1-AE9C-982D-9F37-75F2ABC02DAF}"/>
          </ac:picMkLst>
        </pc:picChg>
        <pc:picChg chg="mod topLvl">
          <ac:chgData name="Czarina Frostine" userId="147cd49ad833dd9a" providerId="LiveId" clId="{5ACE5C90-E192-47E6-AAF8-316F1D119489}" dt="2023-08-24T05:34:15.459" v="9641" actId="1076"/>
          <ac:picMkLst>
            <pc:docMk/>
            <pc:sldMk cId="2505752970" sldId="297"/>
            <ac:picMk id="27" creationId="{F90DBC9B-3F51-BCE0-0CDE-A1819F76B16B}"/>
          </ac:picMkLst>
        </pc:picChg>
      </pc:sldChg>
      <pc:sldChg chg="addSp delSp modSp new mod modTransition setBg">
        <pc:chgData name="Czarina Frostine" userId="147cd49ad833dd9a" providerId="LiveId" clId="{5ACE5C90-E192-47E6-AAF8-316F1D119489}" dt="2023-08-25T10:15:49.940" v="13484" actId="255"/>
        <pc:sldMkLst>
          <pc:docMk/>
          <pc:sldMk cId="2085997177" sldId="298"/>
        </pc:sldMkLst>
        <pc:spChg chg="add del mod">
          <ac:chgData name="Czarina Frostine" userId="147cd49ad833dd9a" providerId="LiveId" clId="{5ACE5C90-E192-47E6-AAF8-316F1D119489}" dt="2023-08-23T05:49:00.782" v="6672"/>
          <ac:spMkLst>
            <pc:docMk/>
            <pc:sldMk cId="2085997177" sldId="298"/>
            <ac:spMk id="3" creationId="{C6AFBCDA-59F8-67C7-2B1A-AFCEE031A149}"/>
          </ac:spMkLst>
        </pc:spChg>
        <pc:spChg chg="add del mod">
          <ac:chgData name="Czarina Frostine" userId="147cd49ad833dd9a" providerId="LiveId" clId="{5ACE5C90-E192-47E6-AAF8-316F1D119489}" dt="2023-08-23T05:48:56.582" v="6671"/>
          <ac:spMkLst>
            <pc:docMk/>
            <pc:sldMk cId="2085997177" sldId="298"/>
            <ac:spMk id="4" creationId="{0FED1AF2-6904-E47F-E1C1-E1A54B5D5A01}"/>
          </ac:spMkLst>
        </pc:spChg>
        <pc:spChg chg="add del mod">
          <ac:chgData name="Czarina Frostine" userId="147cd49ad833dd9a" providerId="LiveId" clId="{5ACE5C90-E192-47E6-AAF8-316F1D119489}" dt="2023-08-23T05:48:50.876" v="6670"/>
          <ac:spMkLst>
            <pc:docMk/>
            <pc:sldMk cId="2085997177" sldId="298"/>
            <ac:spMk id="5" creationId="{3588CC45-704E-5D52-9014-2790EA166E80}"/>
          </ac:spMkLst>
        </pc:spChg>
        <pc:spChg chg="add del mod">
          <ac:chgData name="Czarina Frostine" userId="147cd49ad833dd9a" providerId="LiveId" clId="{5ACE5C90-E192-47E6-AAF8-316F1D119489}" dt="2023-08-23T05:48:45.458" v="6669"/>
          <ac:spMkLst>
            <pc:docMk/>
            <pc:sldMk cId="2085997177" sldId="298"/>
            <ac:spMk id="6" creationId="{AAAB0CE1-E446-948E-BEDB-2CE8FB0EDF2F}"/>
          </ac:spMkLst>
        </pc:spChg>
        <pc:spChg chg="add del mod">
          <ac:chgData name="Czarina Frostine" userId="147cd49ad833dd9a" providerId="LiveId" clId="{5ACE5C90-E192-47E6-AAF8-316F1D119489}" dt="2023-08-23T05:47:54.243" v="6662" actId="478"/>
          <ac:spMkLst>
            <pc:docMk/>
            <pc:sldMk cId="2085997177" sldId="298"/>
            <ac:spMk id="7" creationId="{43DCAFC7-3082-D338-8DDF-739306FDC127}"/>
          </ac:spMkLst>
        </pc:spChg>
        <pc:spChg chg="del mod topLvl">
          <ac:chgData name="Czarina Frostine" userId="147cd49ad833dd9a" providerId="LiveId" clId="{5ACE5C90-E192-47E6-AAF8-316F1D119489}" dt="2023-08-23T05:48:45.458" v="6669"/>
          <ac:spMkLst>
            <pc:docMk/>
            <pc:sldMk cId="2085997177" sldId="298"/>
            <ac:spMk id="9" creationId="{E75B3C76-E0B2-C3AD-9D5A-BFAF683D1F0E}"/>
          </ac:spMkLst>
        </pc:spChg>
        <pc:spChg chg="del mod topLvl">
          <ac:chgData name="Czarina Frostine" userId="147cd49ad833dd9a" providerId="LiveId" clId="{5ACE5C90-E192-47E6-AAF8-316F1D119489}" dt="2023-08-23T05:48:50.876" v="6670"/>
          <ac:spMkLst>
            <pc:docMk/>
            <pc:sldMk cId="2085997177" sldId="298"/>
            <ac:spMk id="10" creationId="{9B79E421-DF71-7A47-629F-A9B59981C9ED}"/>
          </ac:spMkLst>
        </pc:spChg>
        <pc:spChg chg="del mod topLvl">
          <ac:chgData name="Czarina Frostine" userId="147cd49ad833dd9a" providerId="LiveId" clId="{5ACE5C90-E192-47E6-AAF8-316F1D119489}" dt="2023-08-23T05:48:56.582" v="6671"/>
          <ac:spMkLst>
            <pc:docMk/>
            <pc:sldMk cId="2085997177" sldId="298"/>
            <ac:spMk id="11" creationId="{180DB985-8DB4-77CF-B193-FE485150ADB8}"/>
          </ac:spMkLst>
        </pc:spChg>
        <pc:spChg chg="del mod topLvl">
          <ac:chgData name="Czarina Frostine" userId="147cd49ad833dd9a" providerId="LiveId" clId="{5ACE5C90-E192-47E6-AAF8-316F1D119489}" dt="2023-08-23T05:49:00.782" v="6672"/>
          <ac:spMkLst>
            <pc:docMk/>
            <pc:sldMk cId="2085997177" sldId="298"/>
            <ac:spMk id="12" creationId="{EE33D3F8-20CD-5326-3CD1-246FEC36E313}"/>
          </ac:spMkLst>
        </pc:spChg>
        <pc:spChg chg="del mod">
          <ac:chgData name="Czarina Frostine" userId="147cd49ad833dd9a" providerId="LiveId" clId="{5ACE5C90-E192-47E6-AAF8-316F1D119489}" dt="2023-08-23T06:09:33.533" v="7242" actId="478"/>
          <ac:spMkLst>
            <pc:docMk/>
            <pc:sldMk cId="2085997177" sldId="298"/>
            <ac:spMk id="13" creationId="{FF2DBD44-AE7A-1FB9-4BFC-41B1BE95856F}"/>
          </ac:spMkLst>
        </pc:spChg>
        <pc:spChg chg="del mod">
          <ac:chgData name="Czarina Frostine" userId="147cd49ad833dd9a" providerId="LiveId" clId="{5ACE5C90-E192-47E6-AAF8-316F1D119489}" dt="2023-08-23T06:09:34.745" v="7243" actId="478"/>
          <ac:spMkLst>
            <pc:docMk/>
            <pc:sldMk cId="2085997177" sldId="298"/>
            <ac:spMk id="14" creationId="{39B004BF-3A49-5F9E-5A3C-741B7682C62C}"/>
          </ac:spMkLst>
        </pc:spChg>
        <pc:spChg chg="del mod">
          <ac:chgData name="Czarina Frostine" userId="147cd49ad833dd9a" providerId="LiveId" clId="{5ACE5C90-E192-47E6-AAF8-316F1D119489}" dt="2023-08-23T06:09:36.358" v="7244" actId="478"/>
          <ac:spMkLst>
            <pc:docMk/>
            <pc:sldMk cId="2085997177" sldId="298"/>
            <ac:spMk id="15" creationId="{9527C716-EEBA-853D-07A4-BCF847B70DEF}"/>
          </ac:spMkLst>
        </pc:spChg>
        <pc:spChg chg="del mod">
          <ac:chgData name="Czarina Frostine" userId="147cd49ad833dd9a" providerId="LiveId" clId="{5ACE5C90-E192-47E6-AAF8-316F1D119489}" dt="2023-08-23T06:09:32.447" v="7241" actId="478"/>
          <ac:spMkLst>
            <pc:docMk/>
            <pc:sldMk cId="2085997177" sldId="298"/>
            <ac:spMk id="16" creationId="{31BD3FDC-F70E-DD6C-963E-E515E2179AAA}"/>
          </ac:spMkLst>
        </pc:spChg>
        <pc:spChg chg="del mod topLvl">
          <ac:chgData name="Czarina Frostine" userId="147cd49ad833dd9a" providerId="LiveId" clId="{5ACE5C90-E192-47E6-AAF8-316F1D119489}" dt="2023-08-24T00:52:54.104" v="9539" actId="478"/>
          <ac:spMkLst>
            <pc:docMk/>
            <pc:sldMk cId="2085997177" sldId="298"/>
            <ac:spMk id="18" creationId="{76B3D31A-3A8F-0211-9EA1-C623617A5610}"/>
          </ac:spMkLst>
        </pc:spChg>
        <pc:spChg chg="del mod topLvl">
          <ac:chgData name="Czarina Frostine" userId="147cd49ad833dd9a" providerId="LiveId" clId="{5ACE5C90-E192-47E6-AAF8-316F1D119489}" dt="2023-08-24T00:52:54.104" v="9539" actId="478"/>
          <ac:spMkLst>
            <pc:docMk/>
            <pc:sldMk cId="2085997177" sldId="298"/>
            <ac:spMk id="19" creationId="{2CFB09EE-1F1A-C216-4F6D-AAC3CC5D8290}"/>
          </ac:spMkLst>
        </pc:spChg>
        <pc:spChg chg="del mod topLvl">
          <ac:chgData name="Czarina Frostine" userId="147cd49ad833dd9a" providerId="LiveId" clId="{5ACE5C90-E192-47E6-AAF8-316F1D119489}" dt="2023-08-24T00:52:54.104" v="9539" actId="478"/>
          <ac:spMkLst>
            <pc:docMk/>
            <pc:sldMk cId="2085997177" sldId="298"/>
            <ac:spMk id="20" creationId="{499151A4-EB04-1DBE-83D4-AE0521E77FD9}"/>
          </ac:spMkLst>
        </pc:spChg>
        <pc:spChg chg="del mod topLvl">
          <ac:chgData name="Czarina Frostine" userId="147cd49ad833dd9a" providerId="LiveId" clId="{5ACE5C90-E192-47E6-AAF8-316F1D119489}" dt="2023-08-24T00:52:54.104" v="9539" actId="478"/>
          <ac:spMkLst>
            <pc:docMk/>
            <pc:sldMk cId="2085997177" sldId="298"/>
            <ac:spMk id="21" creationId="{CBB70B72-1297-7E78-7207-59762B837436}"/>
          </ac:spMkLst>
        </pc:spChg>
        <pc:spChg chg="add mod">
          <ac:chgData name="Czarina Frostine" userId="147cd49ad833dd9a" providerId="LiveId" clId="{5ACE5C90-E192-47E6-AAF8-316F1D119489}" dt="2023-08-25T10:15:49.940" v="13484" actId="255"/>
          <ac:spMkLst>
            <pc:docMk/>
            <pc:sldMk cId="2085997177" sldId="298"/>
            <ac:spMk id="23" creationId="{CCA6BE34-E0D3-86D6-73E0-54AFBD9A3907}"/>
          </ac:spMkLst>
        </pc:spChg>
        <pc:grpChg chg="del mod">
          <ac:chgData name="Czarina Frostine" userId="147cd49ad833dd9a" providerId="LiveId" clId="{5ACE5C90-E192-47E6-AAF8-316F1D119489}" dt="2023-08-23T05:48:13.732" v="6667" actId="165"/>
          <ac:grpSpMkLst>
            <pc:docMk/>
            <pc:sldMk cId="2085997177" sldId="298"/>
            <ac:grpSpMk id="8" creationId="{14930AAE-5593-D318-8CAF-EB469DE2F932}"/>
          </ac:grpSpMkLst>
        </pc:grpChg>
        <pc:grpChg chg="add del mod">
          <ac:chgData name="Czarina Frostine" userId="147cd49ad833dd9a" providerId="LiveId" clId="{5ACE5C90-E192-47E6-AAF8-316F1D119489}" dt="2023-08-23T06:23:26.678" v="7404" actId="165"/>
          <ac:grpSpMkLst>
            <pc:docMk/>
            <pc:sldMk cId="2085997177" sldId="298"/>
            <ac:grpSpMk id="17" creationId="{993F958E-5F01-EE4D-95A2-94F77FF7EDCA}"/>
          </ac:grpSpMkLst>
        </pc:grpChg>
        <pc:grpChg chg="add del mod">
          <ac:chgData name="Czarina Frostine" userId="147cd49ad833dd9a" providerId="LiveId" clId="{5ACE5C90-E192-47E6-AAF8-316F1D119489}" dt="2023-08-23T06:24:43.706" v="7411" actId="165"/>
          <ac:grpSpMkLst>
            <pc:docMk/>
            <pc:sldMk cId="2085997177" sldId="298"/>
            <ac:grpSpMk id="22" creationId="{0D5EBAE6-DF55-1FF4-7DDE-4832DE2C4AA7}"/>
          </ac:grpSpMkLst>
        </pc:grpChg>
        <pc:grpChg chg="add del mod">
          <ac:chgData name="Czarina Frostine" userId="147cd49ad833dd9a" providerId="LiveId" clId="{5ACE5C90-E192-47E6-AAF8-316F1D119489}" dt="2023-08-24T05:31:39.376" v="9608"/>
          <ac:grpSpMkLst>
            <pc:docMk/>
            <pc:sldMk cId="2085997177" sldId="298"/>
            <ac:grpSpMk id="25" creationId="{4F14D3A4-2AB8-6B25-537C-90418D9C1385}"/>
          </ac:grpSpMkLst>
        </pc:grpChg>
        <pc:grpChg chg="add del mod">
          <ac:chgData name="Czarina Frostine" userId="147cd49ad833dd9a" providerId="LiveId" clId="{5ACE5C90-E192-47E6-AAF8-316F1D119489}" dt="2023-08-24T05:34:58.875" v="9644" actId="165"/>
          <ac:grpSpMkLst>
            <pc:docMk/>
            <pc:sldMk cId="2085997177" sldId="298"/>
            <ac:grpSpMk id="30" creationId="{006D4E65-755B-3820-8B6B-7872C1BAE5FD}"/>
          </ac:grpSpMkLst>
        </pc:grpChg>
        <pc:graphicFrameChg chg="add del mod modGraphic">
          <ac:chgData name="Czarina Frostine" userId="147cd49ad833dd9a" providerId="LiveId" clId="{5ACE5C90-E192-47E6-AAF8-316F1D119489}" dt="2023-08-23T05:48:09.891" v="6666" actId="18245"/>
          <ac:graphicFrameMkLst>
            <pc:docMk/>
            <pc:sldMk cId="2085997177" sldId="298"/>
            <ac:graphicFrameMk id="2" creationId="{400320A7-9D44-721E-6C0E-0894F9E3BAB7}"/>
          </ac:graphicFrameMkLst>
        </pc:graphicFrameChg>
        <pc:picChg chg="add del mod">
          <ac:chgData name="Czarina Frostine" userId="147cd49ad833dd9a" providerId="LiveId" clId="{5ACE5C90-E192-47E6-AAF8-316F1D119489}" dt="2023-08-24T00:52:49.198" v="9538" actId="478"/>
          <ac:picMkLst>
            <pc:docMk/>
            <pc:sldMk cId="2085997177" sldId="298"/>
            <ac:picMk id="24" creationId="{C453D9BD-B121-5479-A8E2-C16137C04853}"/>
          </ac:picMkLst>
        </pc:picChg>
        <pc:picChg chg="mod">
          <ac:chgData name="Czarina Frostine" userId="147cd49ad833dd9a" providerId="LiveId" clId="{5ACE5C90-E192-47E6-AAF8-316F1D119489}" dt="2023-08-24T05:31:21.947" v="9605"/>
          <ac:picMkLst>
            <pc:docMk/>
            <pc:sldMk cId="2085997177" sldId="298"/>
            <ac:picMk id="26" creationId="{B049C184-0572-E94C-C674-3B5A859B47C1}"/>
          </ac:picMkLst>
        </pc:picChg>
        <pc:picChg chg="mod">
          <ac:chgData name="Czarina Frostine" userId="147cd49ad833dd9a" providerId="LiveId" clId="{5ACE5C90-E192-47E6-AAF8-316F1D119489}" dt="2023-08-24T05:31:21.947" v="9605"/>
          <ac:picMkLst>
            <pc:docMk/>
            <pc:sldMk cId="2085997177" sldId="298"/>
            <ac:picMk id="27" creationId="{B46D85AE-A136-3598-5F64-1F0FEE3BC4FF}"/>
          </ac:picMkLst>
        </pc:picChg>
        <pc:picChg chg="mod">
          <ac:chgData name="Czarina Frostine" userId="147cd49ad833dd9a" providerId="LiveId" clId="{5ACE5C90-E192-47E6-AAF8-316F1D119489}" dt="2023-08-24T05:31:21.947" v="9605"/>
          <ac:picMkLst>
            <pc:docMk/>
            <pc:sldMk cId="2085997177" sldId="298"/>
            <ac:picMk id="28" creationId="{F9AB22D5-B7DB-D2BA-B1F4-0FB9541573ED}"/>
          </ac:picMkLst>
        </pc:picChg>
        <pc:picChg chg="mod">
          <ac:chgData name="Czarina Frostine" userId="147cd49ad833dd9a" providerId="LiveId" clId="{5ACE5C90-E192-47E6-AAF8-316F1D119489}" dt="2023-08-24T05:31:21.947" v="9605"/>
          <ac:picMkLst>
            <pc:docMk/>
            <pc:sldMk cId="2085997177" sldId="298"/>
            <ac:picMk id="29" creationId="{21AAA2D1-CA4E-DB55-883A-E797F742BA98}"/>
          </ac:picMkLst>
        </pc:picChg>
        <pc:picChg chg="mod topLvl">
          <ac:chgData name="Czarina Frostine" userId="147cd49ad833dd9a" providerId="LiveId" clId="{5ACE5C90-E192-47E6-AAF8-316F1D119489}" dt="2023-08-24T05:35:28.855" v="9653" actId="1076"/>
          <ac:picMkLst>
            <pc:docMk/>
            <pc:sldMk cId="2085997177" sldId="298"/>
            <ac:picMk id="31" creationId="{BF190B50-8FDC-3666-AD26-2DF71AB9AAB8}"/>
          </ac:picMkLst>
        </pc:picChg>
        <pc:picChg chg="mod topLvl">
          <ac:chgData name="Czarina Frostine" userId="147cd49ad833dd9a" providerId="LiveId" clId="{5ACE5C90-E192-47E6-AAF8-316F1D119489}" dt="2023-08-24T05:35:16.520" v="9649" actId="1076"/>
          <ac:picMkLst>
            <pc:docMk/>
            <pc:sldMk cId="2085997177" sldId="298"/>
            <ac:picMk id="32" creationId="{339EA49E-05F6-ED53-BF3A-13F40CBBDE7A}"/>
          </ac:picMkLst>
        </pc:picChg>
        <pc:picChg chg="mod topLvl">
          <ac:chgData name="Czarina Frostine" userId="147cd49ad833dd9a" providerId="LiveId" clId="{5ACE5C90-E192-47E6-AAF8-316F1D119489}" dt="2023-08-24T05:35:13.135" v="9648" actId="1076"/>
          <ac:picMkLst>
            <pc:docMk/>
            <pc:sldMk cId="2085997177" sldId="298"/>
            <ac:picMk id="33" creationId="{7C2AFAC0-E492-45A3-5B6A-3A209AB4E237}"/>
          </ac:picMkLst>
        </pc:picChg>
        <pc:picChg chg="mod topLvl">
          <ac:chgData name="Czarina Frostine" userId="147cd49ad833dd9a" providerId="LiveId" clId="{5ACE5C90-E192-47E6-AAF8-316F1D119489}" dt="2023-08-24T05:35:24.060" v="9652" actId="1076"/>
          <ac:picMkLst>
            <pc:docMk/>
            <pc:sldMk cId="2085997177" sldId="298"/>
            <ac:picMk id="34" creationId="{BC0D3D37-BA1F-600E-6995-34EE75924B26}"/>
          </ac:picMkLst>
        </pc:picChg>
        <pc:picChg chg="add del">
          <ac:chgData name="Czarina Frostine" userId="147cd49ad833dd9a" providerId="LiveId" clId="{5ACE5C90-E192-47E6-AAF8-316F1D119489}" dt="2023-08-24T05:34:50.455" v="9643"/>
          <ac:picMkLst>
            <pc:docMk/>
            <pc:sldMk cId="2085997177" sldId="298"/>
            <ac:picMk id="35" creationId="{6DCFBDA1-ED87-FDC8-8C64-E4A738722E7A}"/>
          </ac:picMkLst>
        </pc:picChg>
      </pc:sldChg>
      <pc:sldChg chg="addSp delSp modSp new mod modTransition setBg">
        <pc:chgData name="Czarina Frostine" userId="147cd49ad833dd9a" providerId="LiveId" clId="{5ACE5C90-E192-47E6-AAF8-316F1D119489}" dt="2023-08-25T09:27:11.645" v="12611" actId="20577"/>
        <pc:sldMkLst>
          <pc:docMk/>
          <pc:sldMk cId="1686826251" sldId="299"/>
        </pc:sldMkLst>
        <pc:spChg chg="add del mod">
          <ac:chgData name="Czarina Frostine" userId="147cd49ad833dd9a" providerId="LiveId" clId="{5ACE5C90-E192-47E6-AAF8-316F1D119489}" dt="2023-08-25T06:06:16.154" v="10803" actId="478"/>
          <ac:spMkLst>
            <pc:docMk/>
            <pc:sldMk cId="1686826251" sldId="299"/>
            <ac:spMk id="29" creationId="{174633B1-21BA-2A6D-0F9B-01D0BAFA038E}"/>
          </ac:spMkLst>
        </pc:spChg>
        <pc:spChg chg="add mod">
          <ac:chgData name="Czarina Frostine" userId="147cd49ad833dd9a" providerId="LiveId" clId="{5ACE5C90-E192-47E6-AAF8-316F1D119489}" dt="2023-08-25T06:33:29.214" v="11572" actId="1076"/>
          <ac:spMkLst>
            <pc:docMk/>
            <pc:sldMk cId="1686826251" sldId="299"/>
            <ac:spMk id="32" creationId="{9D575F04-A893-03CD-09FA-AB9574AFA55B}"/>
          </ac:spMkLst>
        </pc:spChg>
        <pc:spChg chg="add mod">
          <ac:chgData name="Czarina Frostine" userId="147cd49ad833dd9a" providerId="LiveId" clId="{5ACE5C90-E192-47E6-AAF8-316F1D119489}" dt="2023-08-25T06:08:16.514" v="10834" actId="1076"/>
          <ac:spMkLst>
            <pc:docMk/>
            <pc:sldMk cId="1686826251" sldId="299"/>
            <ac:spMk id="33" creationId="{5F175CF1-6764-5081-BFBE-4EB901AEE16E}"/>
          </ac:spMkLst>
        </pc:spChg>
        <pc:spChg chg="add mod">
          <ac:chgData name="Czarina Frostine" userId="147cd49ad833dd9a" providerId="LiveId" clId="{5ACE5C90-E192-47E6-AAF8-316F1D119489}" dt="2023-08-25T09:27:11.645" v="12611" actId="20577"/>
          <ac:spMkLst>
            <pc:docMk/>
            <pc:sldMk cId="1686826251" sldId="299"/>
            <ac:spMk id="34" creationId="{0EEA06A8-E251-61B9-B0E3-D5407FFB44AE}"/>
          </ac:spMkLst>
        </pc:spChg>
        <pc:spChg chg="add del mod">
          <ac:chgData name="Czarina Frostine" userId="147cd49ad833dd9a" providerId="LiveId" clId="{5ACE5C90-E192-47E6-AAF8-316F1D119489}" dt="2023-08-25T06:33:45.868" v="11575"/>
          <ac:spMkLst>
            <pc:docMk/>
            <pc:sldMk cId="1686826251" sldId="299"/>
            <ac:spMk id="35" creationId="{DFEE70DD-45B8-BAD3-763A-C1E68FECE4D7}"/>
          </ac:spMkLst>
        </pc:spChg>
        <pc:spChg chg="add del mod">
          <ac:chgData name="Czarina Frostine" userId="147cd49ad833dd9a" providerId="LiveId" clId="{5ACE5C90-E192-47E6-AAF8-316F1D119489}" dt="2023-08-25T09:04:48.897" v="12343" actId="478"/>
          <ac:spMkLst>
            <pc:docMk/>
            <pc:sldMk cId="1686826251" sldId="299"/>
            <ac:spMk id="36" creationId="{FC682695-AA16-FABB-4131-0DE454394AD7}"/>
          </ac:spMkLst>
        </pc:spChg>
        <pc:spChg chg="add mod topLvl">
          <ac:chgData name="Czarina Frostine" userId="147cd49ad833dd9a" providerId="LiveId" clId="{5ACE5C90-E192-47E6-AAF8-316F1D119489}" dt="2023-08-25T09:04:57.505" v="12344" actId="164"/>
          <ac:spMkLst>
            <pc:docMk/>
            <pc:sldMk cId="1686826251" sldId="299"/>
            <ac:spMk id="41" creationId="{F4ABEA42-5C87-B5D3-712C-8DEEAE023ED9}"/>
          </ac:spMkLst>
        </pc:spChg>
        <pc:spChg chg="add del mod topLvl">
          <ac:chgData name="Czarina Frostine" userId="147cd49ad833dd9a" providerId="LiveId" clId="{5ACE5C90-E192-47E6-AAF8-316F1D119489}" dt="2023-08-25T09:04:47.166" v="12342" actId="478"/>
          <ac:spMkLst>
            <pc:docMk/>
            <pc:sldMk cId="1686826251" sldId="299"/>
            <ac:spMk id="42" creationId="{F9F492A4-70A8-D380-450D-52B9B15E318D}"/>
          </ac:spMkLst>
        </pc:spChg>
        <pc:spChg chg="add del mod">
          <ac:chgData name="Czarina Frostine" userId="147cd49ad833dd9a" providerId="LiveId" clId="{5ACE5C90-E192-47E6-AAF8-316F1D119489}" dt="2023-08-25T09:04:22.216" v="12335" actId="478"/>
          <ac:spMkLst>
            <pc:docMk/>
            <pc:sldMk cId="1686826251" sldId="299"/>
            <ac:spMk id="44" creationId="{C06340D5-35BE-2F82-A9CD-2F3B27B00A1D}"/>
          </ac:spMkLst>
        </pc:spChg>
        <pc:spChg chg="mod">
          <ac:chgData name="Czarina Frostine" userId="147cd49ad833dd9a" providerId="LiveId" clId="{5ACE5C90-E192-47E6-AAF8-316F1D119489}" dt="2023-08-25T09:03:59.385" v="12330"/>
          <ac:spMkLst>
            <pc:docMk/>
            <pc:sldMk cId="1686826251" sldId="299"/>
            <ac:spMk id="45" creationId="{69115402-59E2-8C31-8688-0B35B1038D45}"/>
          </ac:spMkLst>
        </pc:spChg>
        <pc:spChg chg="add del mod">
          <ac:chgData name="Czarina Frostine" userId="147cd49ad833dd9a" providerId="LiveId" clId="{5ACE5C90-E192-47E6-AAF8-316F1D119489}" dt="2023-08-25T09:04:15.807" v="12333"/>
          <ac:spMkLst>
            <pc:docMk/>
            <pc:sldMk cId="1686826251" sldId="299"/>
            <ac:spMk id="46" creationId="{16A7FA1E-A167-EC9D-FB8B-52876F50CFE9}"/>
          </ac:spMkLst>
        </pc:spChg>
        <pc:spChg chg="add del mod">
          <ac:chgData name="Czarina Frostine" userId="147cd49ad833dd9a" providerId="LiveId" clId="{5ACE5C90-E192-47E6-AAF8-316F1D119489}" dt="2023-08-25T09:04:15.807" v="12333"/>
          <ac:spMkLst>
            <pc:docMk/>
            <pc:sldMk cId="1686826251" sldId="299"/>
            <ac:spMk id="47" creationId="{1ED46766-7B19-C585-A937-16892E846A56}"/>
          </ac:spMkLst>
        </pc:spChg>
        <pc:spChg chg="mod">
          <ac:chgData name="Czarina Frostine" userId="147cd49ad833dd9a" providerId="LiveId" clId="{5ACE5C90-E192-47E6-AAF8-316F1D119489}" dt="2023-08-25T09:04:57.505" v="12344" actId="164"/>
          <ac:spMkLst>
            <pc:docMk/>
            <pc:sldMk cId="1686826251" sldId="299"/>
            <ac:spMk id="48" creationId="{385213A2-C989-CD30-C7BD-F56CF9F5DAFE}"/>
          </ac:spMkLst>
        </pc:spChg>
        <pc:grpChg chg="add del mod">
          <ac:chgData name="Czarina Frostine" userId="147cd49ad833dd9a" providerId="LiveId" clId="{5ACE5C90-E192-47E6-AAF8-316F1D119489}" dt="2023-08-23T11:28:34.344" v="9004" actId="478"/>
          <ac:grpSpMkLst>
            <pc:docMk/>
            <pc:sldMk cId="1686826251" sldId="299"/>
            <ac:grpSpMk id="14" creationId="{468B2453-68F8-EBC8-24F1-10A14988B418}"/>
          </ac:grpSpMkLst>
        </pc:grpChg>
        <pc:grpChg chg="add del mod">
          <ac:chgData name="Czarina Frostine" userId="147cd49ad833dd9a" providerId="LiveId" clId="{5ACE5C90-E192-47E6-AAF8-316F1D119489}" dt="2023-08-25T09:03:38.723" v="12328" actId="165"/>
          <ac:grpSpMkLst>
            <pc:docMk/>
            <pc:sldMk cId="1686826251" sldId="299"/>
            <ac:grpSpMk id="43" creationId="{50E5BC20-642A-BE33-6D81-257B4DEE0ECC}"/>
          </ac:grpSpMkLst>
        </pc:grpChg>
        <pc:grpChg chg="add mod">
          <ac:chgData name="Czarina Frostine" userId="147cd49ad833dd9a" providerId="LiveId" clId="{5ACE5C90-E192-47E6-AAF8-316F1D119489}" dt="2023-08-25T09:04:57.505" v="12344" actId="164"/>
          <ac:grpSpMkLst>
            <pc:docMk/>
            <pc:sldMk cId="1686826251" sldId="299"/>
            <ac:grpSpMk id="49" creationId="{6971EC3C-1A06-CA1F-4692-BD32DD24247F}"/>
          </ac:grpSpMkLst>
        </pc:grpChg>
        <pc:picChg chg="add mod modCrop">
          <ac:chgData name="Czarina Frostine" userId="147cd49ad833dd9a" providerId="LiveId" clId="{5ACE5C90-E192-47E6-AAF8-316F1D119489}" dt="2023-08-23T11:25:54.292" v="9001" actId="164"/>
          <ac:picMkLst>
            <pc:docMk/>
            <pc:sldMk cId="1686826251" sldId="299"/>
            <ac:picMk id="3" creationId="{7785F32D-7B8E-861D-B14E-6564BA50A27E}"/>
          </ac:picMkLst>
        </pc:picChg>
        <pc:picChg chg="add mod modCrop">
          <ac:chgData name="Czarina Frostine" userId="147cd49ad833dd9a" providerId="LiveId" clId="{5ACE5C90-E192-47E6-AAF8-316F1D119489}" dt="2023-08-23T11:25:54.292" v="9001" actId="164"/>
          <ac:picMkLst>
            <pc:docMk/>
            <pc:sldMk cId="1686826251" sldId="299"/>
            <ac:picMk id="5" creationId="{8B9982AD-41C3-C751-21EC-50BA19B040ED}"/>
          </ac:picMkLst>
        </pc:picChg>
        <pc:picChg chg="add mod ord modCrop">
          <ac:chgData name="Czarina Frostine" userId="147cd49ad833dd9a" providerId="LiveId" clId="{5ACE5C90-E192-47E6-AAF8-316F1D119489}" dt="2023-08-23T11:25:54.292" v="9001" actId="164"/>
          <ac:picMkLst>
            <pc:docMk/>
            <pc:sldMk cId="1686826251" sldId="299"/>
            <ac:picMk id="7" creationId="{CFC1E962-9EF0-0CD4-BAF6-F6AB0CBE7809}"/>
          </ac:picMkLst>
        </pc:picChg>
        <pc:picChg chg="add mod modCrop">
          <ac:chgData name="Czarina Frostine" userId="147cd49ad833dd9a" providerId="LiveId" clId="{5ACE5C90-E192-47E6-AAF8-316F1D119489}" dt="2023-08-23T11:25:54.292" v="9001" actId="164"/>
          <ac:picMkLst>
            <pc:docMk/>
            <pc:sldMk cId="1686826251" sldId="299"/>
            <ac:picMk id="9" creationId="{9A613808-F1C4-D729-E666-E74893E41E7C}"/>
          </ac:picMkLst>
        </pc:picChg>
        <pc:picChg chg="add mod modCrop">
          <ac:chgData name="Czarina Frostine" userId="147cd49ad833dd9a" providerId="LiveId" clId="{5ACE5C90-E192-47E6-AAF8-316F1D119489}" dt="2023-08-23T11:25:54.292" v="9001" actId="164"/>
          <ac:picMkLst>
            <pc:docMk/>
            <pc:sldMk cId="1686826251" sldId="299"/>
            <ac:picMk id="11" creationId="{4AD99BEC-5A03-F9B2-420F-433798F25D66}"/>
          </ac:picMkLst>
        </pc:picChg>
        <pc:picChg chg="add mod modCrop">
          <ac:chgData name="Czarina Frostine" userId="147cd49ad833dd9a" providerId="LiveId" clId="{5ACE5C90-E192-47E6-AAF8-316F1D119489}" dt="2023-08-23T11:25:54.292" v="9001" actId="164"/>
          <ac:picMkLst>
            <pc:docMk/>
            <pc:sldMk cId="1686826251" sldId="299"/>
            <ac:picMk id="13" creationId="{4DCE025D-E35B-BF5A-39C9-415CAD7B2B2B}"/>
          </ac:picMkLst>
        </pc:picChg>
        <pc:picChg chg="add del mod">
          <ac:chgData name="Czarina Frostine" userId="147cd49ad833dd9a" providerId="LiveId" clId="{5ACE5C90-E192-47E6-AAF8-316F1D119489}" dt="2023-08-25T06:32:30.655" v="11564" actId="478"/>
          <ac:picMkLst>
            <pc:docMk/>
            <pc:sldMk cId="1686826251" sldId="299"/>
            <ac:picMk id="16" creationId="{79005549-075E-BAE3-968D-9E4521CB77F1}"/>
          </ac:picMkLst>
        </pc:picChg>
        <pc:picChg chg="add del mod modCrop">
          <ac:chgData name="Czarina Frostine" userId="147cd49ad833dd9a" providerId="LiveId" clId="{5ACE5C90-E192-47E6-AAF8-316F1D119489}" dt="2023-08-24T05:38:07.279" v="9662" actId="478"/>
          <ac:picMkLst>
            <pc:docMk/>
            <pc:sldMk cId="1686826251" sldId="299"/>
            <ac:picMk id="18" creationId="{E5AAA1B1-BE21-F7EF-2B94-5920709D4D0A}"/>
          </ac:picMkLst>
        </pc:picChg>
        <pc:picChg chg="add del mod modCrop">
          <ac:chgData name="Czarina Frostine" userId="147cd49ad833dd9a" providerId="LiveId" clId="{5ACE5C90-E192-47E6-AAF8-316F1D119489}" dt="2023-08-24T05:38:09.511" v="9663" actId="478"/>
          <ac:picMkLst>
            <pc:docMk/>
            <pc:sldMk cId="1686826251" sldId="299"/>
            <ac:picMk id="20" creationId="{58F6A4EA-4763-3B7C-B612-83E8D0CACD7D}"/>
          </ac:picMkLst>
        </pc:picChg>
        <pc:picChg chg="add del mod modCrop">
          <ac:chgData name="Czarina Frostine" userId="147cd49ad833dd9a" providerId="LiveId" clId="{5ACE5C90-E192-47E6-AAF8-316F1D119489}" dt="2023-08-24T05:38:01.602" v="9661" actId="478"/>
          <ac:picMkLst>
            <pc:docMk/>
            <pc:sldMk cId="1686826251" sldId="299"/>
            <ac:picMk id="22" creationId="{7117B65E-3A16-52EA-1739-97901EB9912A}"/>
          </ac:picMkLst>
        </pc:picChg>
        <pc:picChg chg="add del mod modCrop">
          <ac:chgData name="Czarina Frostine" userId="147cd49ad833dd9a" providerId="LiveId" clId="{5ACE5C90-E192-47E6-AAF8-316F1D119489}" dt="2023-08-24T05:38:24.016" v="9665" actId="478"/>
          <ac:picMkLst>
            <pc:docMk/>
            <pc:sldMk cId="1686826251" sldId="299"/>
            <ac:picMk id="24" creationId="{6B01E77E-6266-CFA3-D996-127CA7DF5EDD}"/>
          </ac:picMkLst>
        </pc:picChg>
        <pc:picChg chg="add del mod modCrop">
          <ac:chgData name="Czarina Frostine" userId="147cd49ad833dd9a" providerId="LiveId" clId="{5ACE5C90-E192-47E6-AAF8-316F1D119489}" dt="2023-08-24T05:38:25.899" v="9666" actId="478"/>
          <ac:picMkLst>
            <pc:docMk/>
            <pc:sldMk cId="1686826251" sldId="299"/>
            <ac:picMk id="26" creationId="{351AA79C-A658-7011-4DBF-9676F59C1B0D}"/>
          </ac:picMkLst>
        </pc:picChg>
        <pc:picChg chg="add del mod modCrop">
          <ac:chgData name="Czarina Frostine" userId="147cd49ad833dd9a" providerId="LiveId" clId="{5ACE5C90-E192-47E6-AAF8-316F1D119489}" dt="2023-08-24T05:38:12.839" v="9664" actId="478"/>
          <ac:picMkLst>
            <pc:docMk/>
            <pc:sldMk cId="1686826251" sldId="299"/>
            <ac:picMk id="28" creationId="{DD01E27B-FFF3-EC8B-BD7D-D4BA7538D700}"/>
          </ac:picMkLst>
        </pc:picChg>
        <pc:picChg chg="add del mod modCrop">
          <ac:chgData name="Czarina Frostine" userId="147cd49ad833dd9a" providerId="LiveId" clId="{5ACE5C90-E192-47E6-AAF8-316F1D119489}" dt="2023-08-25T06:30:39.081" v="11544" actId="478"/>
          <ac:picMkLst>
            <pc:docMk/>
            <pc:sldMk cId="1686826251" sldId="299"/>
            <ac:picMk id="31" creationId="{5DCBB8C1-0D48-DC87-3119-159540A51E50}"/>
          </ac:picMkLst>
        </pc:picChg>
        <pc:picChg chg="add del mod ord">
          <ac:chgData name="Czarina Frostine" userId="147cd49ad833dd9a" providerId="LiveId" clId="{5ACE5C90-E192-47E6-AAF8-316F1D119489}" dt="2023-08-25T06:33:45.868" v="11575"/>
          <ac:picMkLst>
            <pc:docMk/>
            <pc:sldMk cId="1686826251" sldId="299"/>
            <ac:picMk id="38" creationId="{1BBEF96E-020C-540C-B729-DDD90AB5ADC4}"/>
          </ac:picMkLst>
        </pc:picChg>
        <pc:picChg chg="mod">
          <ac:chgData name="Czarina Frostine" userId="147cd49ad833dd9a" providerId="LiveId" clId="{5ACE5C90-E192-47E6-AAF8-316F1D119489}" dt="2023-08-25T06:33:29.780" v="11573"/>
          <ac:picMkLst>
            <pc:docMk/>
            <pc:sldMk cId="1686826251" sldId="299"/>
            <ac:picMk id="39" creationId="{7EF2A593-CD68-930F-8613-EFB462FEDA5A}"/>
          </ac:picMkLst>
        </pc:picChg>
        <pc:picChg chg="mod">
          <ac:chgData name="Czarina Frostine" userId="147cd49ad833dd9a" providerId="LiveId" clId="{5ACE5C90-E192-47E6-AAF8-316F1D119489}" dt="2023-08-25T09:03:07.161" v="12325" actId="1076"/>
          <ac:picMkLst>
            <pc:docMk/>
            <pc:sldMk cId="1686826251" sldId="299"/>
            <ac:picMk id="40" creationId="{ABD38EC4-F01E-A9C9-771A-A6A9FFE76395}"/>
          </ac:picMkLst>
        </pc:picChg>
      </pc:sldChg>
      <pc:sldChg chg="addSp modSp new del mod">
        <pc:chgData name="Czarina Frostine" userId="147cd49ad833dd9a" providerId="LiveId" clId="{5ACE5C90-E192-47E6-AAF8-316F1D119489}" dt="2023-08-23T11:20:38.646" v="8937" actId="47"/>
        <pc:sldMkLst>
          <pc:docMk/>
          <pc:sldMk cId="662618759" sldId="300"/>
        </pc:sldMkLst>
        <pc:spChg chg="add mod">
          <ac:chgData name="Czarina Frostine" userId="147cd49ad833dd9a" providerId="LiveId" clId="{5ACE5C90-E192-47E6-AAF8-316F1D119489}" dt="2023-08-23T08:57:17.165" v="8067" actId="207"/>
          <ac:spMkLst>
            <pc:docMk/>
            <pc:sldMk cId="662618759" sldId="300"/>
            <ac:spMk id="2" creationId="{29ADBECB-158A-4CB9-F62D-CF1BCD969C8A}"/>
          </ac:spMkLst>
        </pc:spChg>
        <pc:spChg chg="add mod">
          <ac:chgData name="Czarina Frostine" userId="147cd49ad833dd9a" providerId="LiveId" clId="{5ACE5C90-E192-47E6-AAF8-316F1D119489}" dt="2023-08-23T08:57:29.613" v="8071" actId="1076"/>
          <ac:spMkLst>
            <pc:docMk/>
            <pc:sldMk cId="662618759" sldId="300"/>
            <ac:spMk id="3" creationId="{B762FA90-F4D7-D558-3200-79E7C55BD053}"/>
          </ac:spMkLst>
        </pc:spChg>
        <pc:spChg chg="add mod">
          <ac:chgData name="Czarina Frostine" userId="147cd49ad833dd9a" providerId="LiveId" clId="{5ACE5C90-E192-47E6-AAF8-316F1D119489}" dt="2023-08-23T08:57:28.260" v="8070" actId="1076"/>
          <ac:spMkLst>
            <pc:docMk/>
            <pc:sldMk cId="662618759" sldId="300"/>
            <ac:spMk id="4" creationId="{5F204D3B-D243-C00D-F0BE-330993CEB90E}"/>
          </ac:spMkLst>
        </pc:spChg>
        <pc:spChg chg="add mod">
          <ac:chgData name="Czarina Frostine" userId="147cd49ad833dd9a" providerId="LiveId" clId="{5ACE5C90-E192-47E6-AAF8-316F1D119489}" dt="2023-08-23T08:57:36.263" v="8074" actId="14100"/>
          <ac:spMkLst>
            <pc:docMk/>
            <pc:sldMk cId="662618759" sldId="300"/>
            <ac:spMk id="5" creationId="{829C03BC-ED02-AFAD-07F0-2AA977585CAF}"/>
          </ac:spMkLst>
        </pc:spChg>
        <pc:spChg chg="add mod">
          <ac:chgData name="Czarina Frostine" userId="147cd49ad833dd9a" providerId="LiveId" clId="{5ACE5C90-E192-47E6-AAF8-316F1D119489}" dt="2023-08-23T08:57:39.866" v="8076" actId="1076"/>
          <ac:spMkLst>
            <pc:docMk/>
            <pc:sldMk cId="662618759" sldId="300"/>
            <ac:spMk id="6" creationId="{DB2FF5DC-FA6E-208E-7E6D-37B637A494CE}"/>
          </ac:spMkLst>
        </pc:spChg>
        <pc:spChg chg="add mod">
          <ac:chgData name="Czarina Frostine" userId="147cd49ad833dd9a" providerId="LiveId" clId="{5ACE5C90-E192-47E6-AAF8-316F1D119489}" dt="2023-08-23T08:57:43.980" v="8078" actId="1076"/>
          <ac:spMkLst>
            <pc:docMk/>
            <pc:sldMk cId="662618759" sldId="300"/>
            <ac:spMk id="7" creationId="{E4DD707E-160E-3703-D49C-46C9C4A95B43}"/>
          </ac:spMkLst>
        </pc:spChg>
        <pc:spChg chg="add mod">
          <ac:chgData name="Czarina Frostine" userId="147cd49ad833dd9a" providerId="LiveId" clId="{5ACE5C90-E192-47E6-AAF8-316F1D119489}" dt="2023-08-23T08:57:53.628" v="8080" actId="1076"/>
          <ac:spMkLst>
            <pc:docMk/>
            <pc:sldMk cId="662618759" sldId="300"/>
            <ac:spMk id="8" creationId="{7AA81ABA-2F7E-58E6-68E4-6ED622BBD8EA}"/>
          </ac:spMkLst>
        </pc:spChg>
        <pc:spChg chg="add mod">
          <ac:chgData name="Czarina Frostine" userId="147cd49ad833dd9a" providerId="LiveId" clId="{5ACE5C90-E192-47E6-AAF8-316F1D119489}" dt="2023-08-23T08:58:13.139" v="8083" actId="1076"/>
          <ac:spMkLst>
            <pc:docMk/>
            <pc:sldMk cId="662618759" sldId="300"/>
            <ac:spMk id="9" creationId="{CBD9FA87-E2D5-1641-C493-836C6AADD58F}"/>
          </ac:spMkLst>
        </pc:spChg>
        <pc:spChg chg="add mod">
          <ac:chgData name="Czarina Frostine" userId="147cd49ad833dd9a" providerId="LiveId" clId="{5ACE5C90-E192-47E6-AAF8-316F1D119489}" dt="2023-08-23T09:03:00.148" v="8272" actId="20577"/>
          <ac:spMkLst>
            <pc:docMk/>
            <pc:sldMk cId="662618759" sldId="300"/>
            <ac:spMk id="10" creationId="{44D00278-C72D-F9B3-760A-704C91E35B8A}"/>
          </ac:spMkLst>
        </pc:spChg>
      </pc:sldChg>
      <pc:sldChg chg="addSp delSp modSp new mod modClrScheme chgLayout">
        <pc:chgData name="Czarina Frostine" userId="147cd49ad833dd9a" providerId="LiveId" clId="{5ACE5C90-E192-47E6-AAF8-316F1D119489}" dt="2023-08-25T10:26:12.627" v="13538" actId="1076"/>
        <pc:sldMkLst>
          <pc:docMk/>
          <pc:sldMk cId="3655890915" sldId="300"/>
        </pc:sldMkLst>
        <pc:spChg chg="del">
          <ac:chgData name="Czarina Frostine" userId="147cd49ad833dd9a" providerId="LiveId" clId="{5ACE5C90-E192-47E6-AAF8-316F1D119489}" dt="2023-08-24T05:40:59.457" v="9668" actId="700"/>
          <ac:spMkLst>
            <pc:docMk/>
            <pc:sldMk cId="3655890915" sldId="300"/>
            <ac:spMk id="2" creationId="{110BDFAA-1804-9E0F-B19B-8797367320EA}"/>
          </ac:spMkLst>
        </pc:spChg>
        <pc:spChg chg="del">
          <ac:chgData name="Czarina Frostine" userId="147cd49ad833dd9a" providerId="LiveId" clId="{5ACE5C90-E192-47E6-AAF8-316F1D119489}" dt="2023-08-24T05:40:59.457" v="9668" actId="700"/>
          <ac:spMkLst>
            <pc:docMk/>
            <pc:sldMk cId="3655890915" sldId="300"/>
            <ac:spMk id="3" creationId="{50335BCF-EED4-D28C-3E66-CA9F2B889BFF}"/>
          </ac:spMkLst>
        </pc:spChg>
        <pc:spChg chg="add mod">
          <ac:chgData name="Czarina Frostine" userId="147cd49ad833dd9a" providerId="LiveId" clId="{5ACE5C90-E192-47E6-AAF8-316F1D119489}" dt="2023-08-25T10:26:12.627" v="13538" actId="1076"/>
          <ac:spMkLst>
            <pc:docMk/>
            <pc:sldMk cId="3655890915" sldId="300"/>
            <ac:spMk id="6" creationId="{4467DE3E-4DD0-31D1-3097-DE0D4A900AEE}"/>
          </ac:spMkLst>
        </pc:spChg>
        <pc:spChg chg="add mod">
          <ac:chgData name="Czarina Frostine" userId="147cd49ad833dd9a" providerId="LiveId" clId="{5ACE5C90-E192-47E6-AAF8-316F1D119489}" dt="2023-08-25T06:51:50.638" v="11968" actId="1076"/>
          <ac:spMkLst>
            <pc:docMk/>
            <pc:sldMk cId="3655890915" sldId="300"/>
            <ac:spMk id="9" creationId="{F60C3326-27F6-7475-ADE8-4ECC497693B7}"/>
          </ac:spMkLst>
        </pc:spChg>
        <pc:picChg chg="add mod">
          <ac:chgData name="Czarina Frostine" userId="147cd49ad833dd9a" providerId="LiveId" clId="{5ACE5C90-E192-47E6-AAF8-316F1D119489}" dt="2023-08-25T08:52:58.322" v="12250"/>
          <ac:picMkLst>
            <pc:docMk/>
            <pc:sldMk cId="3655890915" sldId="300"/>
            <ac:picMk id="5" creationId="{FC989CB2-BC4D-7176-7645-8C2B887F3A9E}"/>
          </ac:picMkLst>
        </pc:picChg>
        <pc:picChg chg="add mod">
          <ac:chgData name="Czarina Frostine" userId="147cd49ad833dd9a" providerId="LiveId" clId="{5ACE5C90-E192-47E6-AAF8-316F1D119489}" dt="2023-08-25T06:51:53.857" v="11969" actId="1076"/>
          <ac:picMkLst>
            <pc:docMk/>
            <pc:sldMk cId="3655890915" sldId="300"/>
            <ac:picMk id="8" creationId="{A84C2D4E-787A-2BD8-EDBC-CDB6B7BCE926}"/>
          </ac:picMkLst>
        </pc:picChg>
        <pc:picChg chg="add del mod">
          <ac:chgData name="Czarina Frostine" userId="147cd49ad833dd9a" providerId="LiveId" clId="{5ACE5C90-E192-47E6-AAF8-316F1D119489}" dt="2023-08-25T07:02:18.413" v="11994" actId="478"/>
          <ac:picMkLst>
            <pc:docMk/>
            <pc:sldMk cId="3655890915" sldId="300"/>
            <ac:picMk id="11" creationId="{505520D7-98CF-202E-0168-076B996EE3BA}"/>
          </ac:picMkLst>
        </pc:picChg>
        <pc:picChg chg="add del mod">
          <ac:chgData name="Czarina Frostine" userId="147cd49ad833dd9a" providerId="LiveId" clId="{5ACE5C90-E192-47E6-AAF8-316F1D119489}" dt="2023-08-25T07:06:38.960" v="11996" actId="478"/>
          <ac:picMkLst>
            <pc:docMk/>
            <pc:sldMk cId="3655890915" sldId="300"/>
            <ac:picMk id="13" creationId="{D9CBC8D5-EDC7-B1FE-A879-FDBB31B4CE48}"/>
          </ac:picMkLst>
        </pc:picChg>
        <pc:picChg chg="add del mod">
          <ac:chgData name="Czarina Frostine" userId="147cd49ad833dd9a" providerId="LiveId" clId="{5ACE5C90-E192-47E6-AAF8-316F1D119489}" dt="2023-08-25T07:07:36.359" v="11998" actId="478"/>
          <ac:picMkLst>
            <pc:docMk/>
            <pc:sldMk cId="3655890915" sldId="300"/>
            <ac:picMk id="15" creationId="{5339DAF2-7A19-1E5E-ACA0-567E9505382A}"/>
          </ac:picMkLst>
        </pc:picChg>
      </pc:sldChg>
      <pc:sldChg chg="add del setBg">
        <pc:chgData name="Czarina Frostine" userId="147cd49ad833dd9a" providerId="LiveId" clId="{5ACE5C90-E192-47E6-AAF8-316F1D119489}" dt="2023-08-23T09:25:34.214" v="8534"/>
        <pc:sldMkLst>
          <pc:docMk/>
          <pc:sldMk cId="396941911" sldId="301"/>
        </pc:sldMkLst>
      </pc:sldChg>
      <pc:sldChg chg="new del">
        <pc:chgData name="Czarina Frostine" userId="147cd49ad833dd9a" providerId="LiveId" clId="{5ACE5C90-E192-47E6-AAF8-316F1D119489}" dt="2023-08-25T02:31:48.434" v="9902" actId="47"/>
        <pc:sldMkLst>
          <pc:docMk/>
          <pc:sldMk cId="1010561558" sldId="301"/>
        </pc:sldMkLst>
      </pc:sldChg>
      <pc:sldChg chg="addSp modSp new mod modTransition setBg">
        <pc:chgData name="Czarina Frostine" userId="147cd49ad833dd9a" providerId="LiveId" clId="{5ACE5C90-E192-47E6-AAF8-316F1D119489}" dt="2023-08-25T08:55:02.104" v="12280"/>
        <pc:sldMkLst>
          <pc:docMk/>
          <pc:sldMk cId="2608893442" sldId="301"/>
        </pc:sldMkLst>
        <pc:spChg chg="add mod">
          <ac:chgData name="Czarina Frostine" userId="147cd49ad833dd9a" providerId="LiveId" clId="{5ACE5C90-E192-47E6-AAF8-316F1D119489}" dt="2023-08-25T04:06:47.152" v="10796" actId="20577"/>
          <ac:spMkLst>
            <pc:docMk/>
            <pc:sldMk cId="2608893442" sldId="301"/>
            <ac:spMk id="2" creationId="{5E299D2A-07F9-369B-D7F4-080E973ACBD1}"/>
          </ac:spMkLst>
        </pc:spChg>
      </pc:sldChg>
      <pc:sldChg chg="addSp modSp new del mod modTransition setBg">
        <pc:chgData name="Czarina Frostine" userId="147cd49ad833dd9a" providerId="LiveId" clId="{5ACE5C90-E192-47E6-AAF8-316F1D119489}" dt="2023-08-25T17:06:00.934" v="14103" actId="47"/>
        <pc:sldMkLst>
          <pc:docMk/>
          <pc:sldMk cId="1449115738" sldId="302"/>
        </pc:sldMkLst>
        <pc:spChg chg="add mod">
          <ac:chgData name="Czarina Frostine" userId="147cd49ad833dd9a" providerId="LiveId" clId="{5ACE5C90-E192-47E6-AAF8-316F1D119489}" dt="2023-08-25T02:51:29.329" v="10790" actId="207"/>
          <ac:spMkLst>
            <pc:docMk/>
            <pc:sldMk cId="1449115738" sldId="302"/>
            <ac:spMk id="2" creationId="{DBA274C3-C300-F76F-8526-36BF0F350504}"/>
          </ac:spMkLst>
        </pc:spChg>
      </pc:sldChg>
      <pc:sldChg chg="addSp delSp modSp new del mod setBg">
        <pc:chgData name="Czarina Frostine" userId="147cd49ad833dd9a" providerId="LiveId" clId="{5ACE5C90-E192-47E6-AAF8-316F1D119489}" dt="2023-08-25T06:30:31.119" v="11538" actId="2696"/>
        <pc:sldMkLst>
          <pc:docMk/>
          <pc:sldMk cId="2671557997" sldId="303"/>
        </pc:sldMkLst>
        <pc:spChg chg="add del">
          <ac:chgData name="Czarina Frostine" userId="147cd49ad833dd9a" providerId="LiveId" clId="{5ACE5C90-E192-47E6-AAF8-316F1D119489}" dt="2023-08-25T06:18:43.188" v="11393" actId="11529"/>
          <ac:spMkLst>
            <pc:docMk/>
            <pc:sldMk cId="2671557997" sldId="303"/>
            <ac:spMk id="12" creationId="{81254054-6730-5995-4EB7-4F721CD7C53B}"/>
          </ac:spMkLst>
        </pc:spChg>
        <pc:spChg chg="add del mod">
          <ac:chgData name="Czarina Frostine" userId="147cd49ad833dd9a" providerId="LiveId" clId="{5ACE5C90-E192-47E6-AAF8-316F1D119489}" dt="2023-08-25T06:18:42.953" v="11392"/>
          <ac:spMkLst>
            <pc:docMk/>
            <pc:sldMk cId="2671557997" sldId="303"/>
            <ac:spMk id="13" creationId="{E3F3AC47-6722-6D69-7F7B-EE54D4A1DE7E}"/>
          </ac:spMkLst>
        </pc:spChg>
        <pc:spChg chg="add del mod">
          <ac:chgData name="Czarina Frostine" userId="147cd49ad833dd9a" providerId="LiveId" clId="{5ACE5C90-E192-47E6-AAF8-316F1D119489}" dt="2023-08-25T06:18:42.782" v="11391"/>
          <ac:spMkLst>
            <pc:docMk/>
            <pc:sldMk cId="2671557997" sldId="303"/>
            <ac:spMk id="14" creationId="{4CD2A81A-02D3-75E9-AE6A-10431276897E}"/>
          </ac:spMkLst>
        </pc:spChg>
        <pc:spChg chg="add del mod">
          <ac:chgData name="Czarina Frostine" userId="147cd49ad833dd9a" providerId="LiveId" clId="{5ACE5C90-E192-47E6-AAF8-316F1D119489}" dt="2023-08-25T06:18:42.575" v="11390"/>
          <ac:spMkLst>
            <pc:docMk/>
            <pc:sldMk cId="2671557997" sldId="303"/>
            <ac:spMk id="15" creationId="{A5D9C8B5-A17A-B98E-03E8-8F7F7C1EEC96}"/>
          </ac:spMkLst>
        </pc:spChg>
        <pc:spChg chg="add del mod">
          <ac:chgData name="Czarina Frostine" userId="147cd49ad833dd9a" providerId="LiveId" clId="{5ACE5C90-E192-47E6-AAF8-316F1D119489}" dt="2023-08-25T06:18:42.341" v="11389"/>
          <ac:spMkLst>
            <pc:docMk/>
            <pc:sldMk cId="2671557997" sldId="303"/>
            <ac:spMk id="16" creationId="{86E0B923-164A-89B0-DCFE-AECE2B6EA59E}"/>
          </ac:spMkLst>
        </pc:spChg>
        <pc:spChg chg="add del mod">
          <ac:chgData name="Czarina Frostine" userId="147cd49ad833dd9a" providerId="LiveId" clId="{5ACE5C90-E192-47E6-AAF8-316F1D119489}" dt="2023-08-25T06:18:42.106" v="11388"/>
          <ac:spMkLst>
            <pc:docMk/>
            <pc:sldMk cId="2671557997" sldId="303"/>
            <ac:spMk id="17" creationId="{7E8EC52A-40B3-5E5A-7BD7-9D9A1E6D1F62}"/>
          </ac:spMkLst>
        </pc:spChg>
        <pc:spChg chg="add del mod">
          <ac:chgData name="Czarina Frostine" userId="147cd49ad833dd9a" providerId="LiveId" clId="{5ACE5C90-E192-47E6-AAF8-316F1D119489}" dt="2023-08-25T06:30:19.548" v="11537" actId="478"/>
          <ac:spMkLst>
            <pc:docMk/>
            <pc:sldMk cId="2671557997" sldId="303"/>
            <ac:spMk id="18" creationId="{4997204A-B922-BB60-9C74-D73357096A72}"/>
          </ac:spMkLst>
        </pc:spChg>
        <pc:spChg chg="add del mod">
          <ac:chgData name="Czarina Frostine" userId="147cd49ad833dd9a" providerId="LiveId" clId="{5ACE5C90-E192-47E6-AAF8-316F1D119489}" dt="2023-08-25T06:20:59.495" v="11424" actId="478"/>
          <ac:spMkLst>
            <pc:docMk/>
            <pc:sldMk cId="2671557997" sldId="303"/>
            <ac:spMk id="19" creationId="{1F947245-88C2-1661-0161-DAE096E74A9A}"/>
          </ac:spMkLst>
        </pc:spChg>
        <pc:spChg chg="add del mod">
          <ac:chgData name="Czarina Frostine" userId="147cd49ad833dd9a" providerId="LiveId" clId="{5ACE5C90-E192-47E6-AAF8-316F1D119489}" dt="2023-08-25T06:30:19.548" v="11537" actId="478"/>
          <ac:spMkLst>
            <pc:docMk/>
            <pc:sldMk cId="2671557997" sldId="303"/>
            <ac:spMk id="20" creationId="{7FF2E3CC-7F66-C751-E1B9-EFF635F86666}"/>
          </ac:spMkLst>
        </pc:spChg>
        <pc:spChg chg="add del mod">
          <ac:chgData name="Czarina Frostine" userId="147cd49ad833dd9a" providerId="LiveId" clId="{5ACE5C90-E192-47E6-AAF8-316F1D119489}" dt="2023-08-25T06:30:19.548" v="11537" actId="478"/>
          <ac:spMkLst>
            <pc:docMk/>
            <pc:sldMk cId="2671557997" sldId="303"/>
            <ac:spMk id="21" creationId="{F7A414C0-1B0E-757A-B856-53D46DD3C3E8}"/>
          </ac:spMkLst>
        </pc:spChg>
        <pc:spChg chg="add del mod">
          <ac:chgData name="Czarina Frostine" userId="147cd49ad833dd9a" providerId="LiveId" clId="{5ACE5C90-E192-47E6-AAF8-316F1D119489}" dt="2023-08-25T06:24:48.610" v="11457" actId="478"/>
          <ac:spMkLst>
            <pc:docMk/>
            <pc:sldMk cId="2671557997" sldId="303"/>
            <ac:spMk id="22" creationId="{88BF13BB-22F4-7E2A-F019-42C04C6FAB88}"/>
          </ac:spMkLst>
        </pc:spChg>
        <pc:spChg chg="add del mod">
          <ac:chgData name="Czarina Frostine" userId="147cd49ad833dd9a" providerId="LiveId" clId="{5ACE5C90-E192-47E6-AAF8-316F1D119489}" dt="2023-08-25T06:30:19.548" v="11537" actId="478"/>
          <ac:spMkLst>
            <pc:docMk/>
            <pc:sldMk cId="2671557997" sldId="303"/>
            <ac:spMk id="23" creationId="{E4215903-A461-EE29-4FCF-F69D5E86534C}"/>
          </ac:spMkLst>
        </pc:spChg>
        <pc:spChg chg="add del mod">
          <ac:chgData name="Czarina Frostine" userId="147cd49ad833dd9a" providerId="LiveId" clId="{5ACE5C90-E192-47E6-AAF8-316F1D119489}" dt="2023-08-25T06:27:44.122" v="11488" actId="478"/>
          <ac:spMkLst>
            <pc:docMk/>
            <pc:sldMk cId="2671557997" sldId="303"/>
            <ac:spMk id="24" creationId="{984C18F2-74CB-4126-45E8-A68030DEF98C}"/>
          </ac:spMkLst>
        </pc:spChg>
        <pc:spChg chg="add del mod">
          <ac:chgData name="Czarina Frostine" userId="147cd49ad833dd9a" providerId="LiveId" clId="{5ACE5C90-E192-47E6-AAF8-316F1D119489}" dt="2023-08-25T06:30:19.548" v="11537" actId="478"/>
          <ac:spMkLst>
            <pc:docMk/>
            <pc:sldMk cId="2671557997" sldId="303"/>
            <ac:spMk id="25" creationId="{BCC21AA6-8DD6-5D47-EB06-27F157A9BE67}"/>
          </ac:spMkLst>
        </pc:spChg>
        <pc:spChg chg="add del mod">
          <ac:chgData name="Czarina Frostine" userId="147cd49ad833dd9a" providerId="LiveId" clId="{5ACE5C90-E192-47E6-AAF8-316F1D119489}" dt="2023-08-25T06:30:19.548" v="11537" actId="478"/>
          <ac:spMkLst>
            <pc:docMk/>
            <pc:sldMk cId="2671557997" sldId="303"/>
            <ac:spMk id="26" creationId="{DC56CA5F-DB50-B628-4100-80B0855982A7}"/>
          </ac:spMkLst>
        </pc:spChg>
        <pc:spChg chg="add del mod">
          <ac:chgData name="Czarina Frostine" userId="147cd49ad833dd9a" providerId="LiveId" clId="{5ACE5C90-E192-47E6-AAF8-316F1D119489}" dt="2023-08-25T06:27:45.738" v="11489" actId="478"/>
          <ac:spMkLst>
            <pc:docMk/>
            <pc:sldMk cId="2671557997" sldId="303"/>
            <ac:spMk id="27" creationId="{17C1E04B-C8F0-05A6-E61D-FF13778B334B}"/>
          </ac:spMkLst>
        </pc:spChg>
        <pc:spChg chg="add del mod">
          <ac:chgData name="Czarina Frostine" userId="147cd49ad833dd9a" providerId="LiveId" clId="{5ACE5C90-E192-47E6-AAF8-316F1D119489}" dt="2023-08-25T06:30:19.548" v="11537" actId="478"/>
          <ac:spMkLst>
            <pc:docMk/>
            <pc:sldMk cId="2671557997" sldId="303"/>
            <ac:spMk id="28" creationId="{99DEE7AA-D748-5CCC-F20E-1BA066172CA1}"/>
          </ac:spMkLst>
        </pc:spChg>
        <pc:spChg chg="add del mod">
          <ac:chgData name="Czarina Frostine" userId="147cd49ad833dd9a" providerId="LiveId" clId="{5ACE5C90-E192-47E6-AAF8-316F1D119489}" dt="2023-08-25T06:24:51.058" v="11458" actId="478"/>
          <ac:spMkLst>
            <pc:docMk/>
            <pc:sldMk cId="2671557997" sldId="303"/>
            <ac:spMk id="29" creationId="{C59FCE49-7A20-3033-AA22-9B60BF5CA008}"/>
          </ac:spMkLst>
        </pc:spChg>
        <pc:spChg chg="add del mod">
          <ac:chgData name="Czarina Frostine" userId="147cd49ad833dd9a" providerId="LiveId" clId="{5ACE5C90-E192-47E6-AAF8-316F1D119489}" dt="2023-08-25T06:30:19.548" v="11537" actId="478"/>
          <ac:spMkLst>
            <pc:docMk/>
            <pc:sldMk cId="2671557997" sldId="303"/>
            <ac:spMk id="30" creationId="{576141D9-E4F1-E157-8568-07221366F62D}"/>
          </ac:spMkLst>
        </pc:spChg>
        <pc:spChg chg="add del mod">
          <ac:chgData name="Czarina Frostine" userId="147cd49ad833dd9a" providerId="LiveId" clId="{5ACE5C90-E192-47E6-AAF8-316F1D119489}" dt="2023-08-25T06:27:48.565" v="11491" actId="478"/>
          <ac:spMkLst>
            <pc:docMk/>
            <pc:sldMk cId="2671557997" sldId="303"/>
            <ac:spMk id="31" creationId="{AC2B606D-99D7-B9CF-BFB6-12FA079C7613}"/>
          </ac:spMkLst>
        </pc:spChg>
        <pc:spChg chg="add del mod">
          <ac:chgData name="Czarina Frostine" userId="147cd49ad833dd9a" providerId="LiveId" clId="{5ACE5C90-E192-47E6-AAF8-316F1D119489}" dt="2023-08-25T06:30:19.548" v="11537" actId="478"/>
          <ac:spMkLst>
            <pc:docMk/>
            <pc:sldMk cId="2671557997" sldId="303"/>
            <ac:spMk id="32" creationId="{93E804DB-FBD3-F4DA-6544-B2355BBBADFC}"/>
          </ac:spMkLst>
        </pc:spChg>
        <pc:spChg chg="add del mod">
          <ac:chgData name="Czarina Frostine" userId="147cd49ad833dd9a" providerId="LiveId" clId="{5ACE5C90-E192-47E6-AAF8-316F1D119489}" dt="2023-08-25T06:30:19.548" v="11537" actId="478"/>
          <ac:spMkLst>
            <pc:docMk/>
            <pc:sldMk cId="2671557997" sldId="303"/>
            <ac:spMk id="33" creationId="{FEC0CF12-0944-5B9B-BBFE-12F792CA1217}"/>
          </ac:spMkLst>
        </pc:spChg>
        <pc:spChg chg="add del mod">
          <ac:chgData name="Czarina Frostine" userId="147cd49ad833dd9a" providerId="LiveId" clId="{5ACE5C90-E192-47E6-AAF8-316F1D119489}" dt="2023-08-25T06:25:08.152" v="11461"/>
          <ac:spMkLst>
            <pc:docMk/>
            <pc:sldMk cId="2671557997" sldId="303"/>
            <ac:spMk id="34" creationId="{804A13B5-4C3B-D30F-C7C8-2CDAD35751A7}"/>
          </ac:spMkLst>
        </pc:spChg>
        <pc:spChg chg="add del mod">
          <ac:chgData name="Czarina Frostine" userId="147cd49ad833dd9a" providerId="LiveId" clId="{5ACE5C90-E192-47E6-AAF8-316F1D119489}" dt="2023-08-25T06:30:19.548" v="11537" actId="478"/>
          <ac:spMkLst>
            <pc:docMk/>
            <pc:sldMk cId="2671557997" sldId="303"/>
            <ac:spMk id="35" creationId="{6A696DC1-CA74-B40D-6B2B-6D21F136ADF5}"/>
          </ac:spMkLst>
        </pc:spChg>
        <pc:spChg chg="add del mod">
          <ac:chgData name="Czarina Frostine" userId="147cd49ad833dd9a" providerId="LiveId" clId="{5ACE5C90-E192-47E6-AAF8-316F1D119489}" dt="2023-08-25T06:27:47.104" v="11490" actId="478"/>
          <ac:spMkLst>
            <pc:docMk/>
            <pc:sldMk cId="2671557997" sldId="303"/>
            <ac:spMk id="36" creationId="{646E4DE3-3C7F-1119-7AE1-55CE712EA12A}"/>
          </ac:spMkLst>
        </pc:spChg>
        <pc:spChg chg="add del mod">
          <ac:chgData name="Czarina Frostine" userId="147cd49ad833dd9a" providerId="LiveId" clId="{5ACE5C90-E192-47E6-AAF8-316F1D119489}" dt="2023-08-25T06:30:19.548" v="11537" actId="478"/>
          <ac:spMkLst>
            <pc:docMk/>
            <pc:sldMk cId="2671557997" sldId="303"/>
            <ac:spMk id="37" creationId="{FEBF1331-4AB3-36E3-24DC-9A09C74F4E2E}"/>
          </ac:spMkLst>
        </pc:spChg>
        <pc:spChg chg="add del mod">
          <ac:chgData name="Czarina Frostine" userId="147cd49ad833dd9a" providerId="LiveId" clId="{5ACE5C90-E192-47E6-AAF8-316F1D119489}" dt="2023-08-25T06:30:19.548" v="11537" actId="478"/>
          <ac:spMkLst>
            <pc:docMk/>
            <pc:sldMk cId="2671557997" sldId="303"/>
            <ac:spMk id="50" creationId="{0EF7FB26-DBA5-A919-8302-2BAAEB0AD5E7}"/>
          </ac:spMkLst>
        </pc:spChg>
        <pc:picChg chg="add del mod">
          <ac:chgData name="Czarina Frostine" userId="147cd49ad833dd9a" providerId="LiveId" clId="{5ACE5C90-E192-47E6-AAF8-316F1D119489}" dt="2023-08-25T06:18:09.752" v="11368" actId="931"/>
          <ac:picMkLst>
            <pc:docMk/>
            <pc:sldMk cId="2671557997" sldId="303"/>
            <ac:picMk id="3" creationId="{BE2CE920-D879-BC77-88FC-4CF6B94859A2}"/>
          </ac:picMkLst>
        </pc:picChg>
        <pc:picChg chg="add del mod modCrop">
          <ac:chgData name="Czarina Frostine" userId="147cd49ad833dd9a" providerId="LiveId" clId="{5ACE5C90-E192-47E6-AAF8-316F1D119489}" dt="2023-08-25T06:18:09.752" v="11368" actId="931"/>
          <ac:picMkLst>
            <pc:docMk/>
            <pc:sldMk cId="2671557997" sldId="303"/>
            <ac:picMk id="5" creationId="{07021C00-6342-FA3C-47F1-362CF660861E}"/>
          </ac:picMkLst>
        </pc:picChg>
        <pc:picChg chg="add del mod">
          <ac:chgData name="Czarina Frostine" userId="147cd49ad833dd9a" providerId="LiveId" clId="{5ACE5C90-E192-47E6-AAF8-316F1D119489}" dt="2023-08-25T06:18:09.752" v="11368" actId="931"/>
          <ac:picMkLst>
            <pc:docMk/>
            <pc:sldMk cId="2671557997" sldId="303"/>
            <ac:picMk id="7" creationId="{C354D6D7-8920-26F3-28B9-E4C56AD993E0}"/>
          </ac:picMkLst>
        </pc:picChg>
        <pc:picChg chg="add del mod">
          <ac:chgData name="Czarina Frostine" userId="147cd49ad833dd9a" providerId="LiveId" clId="{5ACE5C90-E192-47E6-AAF8-316F1D119489}" dt="2023-08-25T06:18:09.752" v="11368" actId="931"/>
          <ac:picMkLst>
            <pc:docMk/>
            <pc:sldMk cId="2671557997" sldId="303"/>
            <ac:picMk id="9" creationId="{B756A099-77F9-D4AE-6CBA-C96AAAD47657}"/>
          </ac:picMkLst>
        </pc:picChg>
        <pc:picChg chg="add del mod">
          <ac:chgData name="Czarina Frostine" userId="147cd49ad833dd9a" providerId="LiveId" clId="{5ACE5C90-E192-47E6-AAF8-316F1D119489}" dt="2023-08-25T06:18:09.752" v="11368" actId="931"/>
          <ac:picMkLst>
            <pc:docMk/>
            <pc:sldMk cId="2671557997" sldId="303"/>
            <ac:picMk id="11" creationId="{B59FEC40-0026-5FA6-ECB0-19FC1AFA1969}"/>
          </ac:picMkLst>
        </pc:picChg>
        <pc:picChg chg="add del mod">
          <ac:chgData name="Czarina Frostine" userId="147cd49ad833dd9a" providerId="LiveId" clId="{5ACE5C90-E192-47E6-AAF8-316F1D119489}" dt="2023-08-25T06:30:19.548" v="11537" actId="478"/>
          <ac:picMkLst>
            <pc:docMk/>
            <pc:sldMk cId="2671557997" sldId="303"/>
            <ac:picMk id="39" creationId="{0C9DB314-BCF2-1894-488A-884CE1157BEE}"/>
          </ac:picMkLst>
        </pc:picChg>
        <pc:picChg chg="add del mod">
          <ac:chgData name="Czarina Frostine" userId="147cd49ad833dd9a" providerId="LiveId" clId="{5ACE5C90-E192-47E6-AAF8-316F1D119489}" dt="2023-08-25T06:30:17.897" v="11536" actId="478"/>
          <ac:picMkLst>
            <pc:docMk/>
            <pc:sldMk cId="2671557997" sldId="303"/>
            <ac:picMk id="41" creationId="{5462E403-D607-7B83-D931-58D3222E31A6}"/>
          </ac:picMkLst>
        </pc:picChg>
        <pc:picChg chg="add del mod modCrop">
          <ac:chgData name="Czarina Frostine" userId="147cd49ad833dd9a" providerId="LiveId" clId="{5ACE5C90-E192-47E6-AAF8-316F1D119489}" dt="2023-08-25T06:30:17.237" v="11535" actId="478"/>
          <ac:picMkLst>
            <pc:docMk/>
            <pc:sldMk cId="2671557997" sldId="303"/>
            <ac:picMk id="43" creationId="{FC04EA81-B405-E400-B6C9-A409F15F464B}"/>
          </ac:picMkLst>
        </pc:picChg>
        <pc:picChg chg="add del mod ord modCrop">
          <ac:chgData name="Czarina Frostine" userId="147cd49ad833dd9a" providerId="LiveId" clId="{5ACE5C90-E192-47E6-AAF8-316F1D119489}" dt="2023-08-25T06:25:08.152" v="11461"/>
          <ac:picMkLst>
            <pc:docMk/>
            <pc:sldMk cId="2671557997" sldId="303"/>
            <ac:picMk id="45" creationId="{AB43F937-00CE-2AD3-994E-F21B33681532}"/>
          </ac:picMkLst>
        </pc:picChg>
        <pc:picChg chg="add del mod ord modCrop">
          <ac:chgData name="Czarina Frostine" userId="147cd49ad833dd9a" providerId="LiveId" clId="{5ACE5C90-E192-47E6-AAF8-316F1D119489}" dt="2023-08-25T06:27:51.548" v="11492" actId="478"/>
          <ac:picMkLst>
            <pc:docMk/>
            <pc:sldMk cId="2671557997" sldId="303"/>
            <ac:picMk id="47" creationId="{B7C7C113-35A1-DD96-78B3-A87F56E98E5D}"/>
          </ac:picMkLst>
        </pc:picChg>
        <pc:picChg chg="del mod">
          <ac:chgData name="Czarina Frostine" userId="147cd49ad833dd9a" providerId="LiveId" clId="{5ACE5C90-E192-47E6-AAF8-316F1D119489}" dt="2023-08-25T06:30:19.548" v="11537" actId="478"/>
          <ac:picMkLst>
            <pc:docMk/>
            <pc:sldMk cId="2671557997" sldId="303"/>
            <ac:picMk id="48" creationId="{FFE03439-587F-CF33-EA78-C2FD5446EEB9}"/>
          </ac:picMkLst>
        </pc:picChg>
        <pc:picChg chg="add del mod ord">
          <ac:chgData name="Czarina Frostine" userId="147cd49ad833dd9a" providerId="LiveId" clId="{5ACE5C90-E192-47E6-AAF8-316F1D119489}" dt="2023-08-25T06:30:19.548" v="11537" actId="478"/>
          <ac:picMkLst>
            <pc:docMk/>
            <pc:sldMk cId="2671557997" sldId="303"/>
            <ac:picMk id="49" creationId="{39B6B495-DE64-9DB0-D8AE-DBCA1522C2E2}"/>
          </ac:picMkLst>
        </pc:picChg>
        <pc:picChg chg="mod">
          <ac:chgData name="Czarina Frostine" userId="147cd49ad833dd9a" providerId="LiveId" clId="{5ACE5C90-E192-47E6-AAF8-316F1D119489}" dt="2023-08-25T06:30:12.582" v="11529"/>
          <ac:picMkLst>
            <pc:docMk/>
            <pc:sldMk cId="2671557997" sldId="303"/>
            <ac:picMk id="51" creationId="{95300880-D181-A71E-7DF1-4D79B9D208A9}"/>
          </ac:picMkLst>
        </pc:picChg>
      </pc:sldChg>
      <pc:sldChg chg="addSp delSp modSp new mod modTransition setBg">
        <pc:chgData name="Czarina Frostine" userId="147cd49ad833dd9a" providerId="LiveId" clId="{5ACE5C90-E192-47E6-AAF8-316F1D119489}" dt="2023-08-25T11:22:48.607" v="13775" actId="20577"/>
        <pc:sldMkLst>
          <pc:docMk/>
          <pc:sldMk cId="3841629605" sldId="303"/>
        </pc:sldMkLst>
        <pc:spChg chg="add del mod">
          <ac:chgData name="Czarina Frostine" userId="147cd49ad833dd9a" providerId="LiveId" clId="{5ACE5C90-E192-47E6-AAF8-316F1D119489}" dt="2023-08-25T06:33:28.759" v="11571"/>
          <ac:spMkLst>
            <pc:docMk/>
            <pc:sldMk cId="3841629605" sldId="303"/>
            <ac:spMk id="2" creationId="{11BFE410-F2BD-8B8B-B044-8D3D5709E7A3}"/>
          </ac:spMkLst>
        </pc:spChg>
        <pc:spChg chg="add mod">
          <ac:chgData name="Czarina Frostine" userId="147cd49ad833dd9a" providerId="LiveId" clId="{5ACE5C90-E192-47E6-AAF8-316F1D119489}" dt="2023-08-25T09:25:16.972" v="12609" actId="20577"/>
          <ac:spMkLst>
            <pc:docMk/>
            <pc:sldMk cId="3841629605" sldId="303"/>
            <ac:spMk id="3" creationId="{0B01A87B-45FE-D94E-6537-152A33F00791}"/>
          </ac:spMkLst>
        </pc:spChg>
        <pc:spChg chg="add del mod">
          <ac:chgData name="Czarina Frostine" userId="147cd49ad833dd9a" providerId="LiveId" clId="{5ACE5C90-E192-47E6-AAF8-316F1D119489}" dt="2023-08-25T06:33:28.759" v="11571"/>
          <ac:spMkLst>
            <pc:docMk/>
            <pc:sldMk cId="3841629605" sldId="303"/>
            <ac:spMk id="3" creationId="{873D1A1F-F9B6-20C1-950B-634FB26663E6}"/>
          </ac:spMkLst>
        </pc:spChg>
        <pc:spChg chg="add del mod">
          <ac:chgData name="Czarina Frostine" userId="147cd49ad833dd9a" providerId="LiveId" clId="{5ACE5C90-E192-47E6-AAF8-316F1D119489}" dt="2023-08-25T09:24:40.510" v="12562" actId="478"/>
          <ac:spMkLst>
            <pc:docMk/>
            <pc:sldMk cId="3841629605" sldId="303"/>
            <ac:spMk id="5" creationId="{399B15C5-5D1C-0424-3950-BFE4B377CCB4}"/>
          </ac:spMkLst>
        </pc:spChg>
        <pc:spChg chg="add del mod">
          <ac:chgData name="Czarina Frostine" userId="147cd49ad833dd9a" providerId="LiveId" clId="{5ACE5C90-E192-47E6-AAF8-316F1D119489}" dt="2023-08-25T06:37:10.730" v="11604"/>
          <ac:spMkLst>
            <pc:docMk/>
            <pc:sldMk cId="3841629605" sldId="303"/>
            <ac:spMk id="5" creationId="{453D4EFE-D94D-B7F5-6769-D9450F78D6FF}"/>
          </ac:spMkLst>
        </pc:spChg>
        <pc:spChg chg="mod">
          <ac:chgData name="Czarina Frostine" userId="147cd49ad833dd9a" providerId="LiveId" clId="{5ACE5C90-E192-47E6-AAF8-316F1D119489}" dt="2023-08-25T06:33:55.192" v="11578"/>
          <ac:spMkLst>
            <pc:docMk/>
            <pc:sldMk cId="3841629605" sldId="303"/>
            <ac:spMk id="7" creationId="{DE33D842-5BDA-9721-C556-D7A37286359A}"/>
          </ac:spMkLst>
        </pc:spChg>
        <pc:spChg chg="mod">
          <ac:chgData name="Czarina Frostine" userId="147cd49ad833dd9a" providerId="LiveId" clId="{5ACE5C90-E192-47E6-AAF8-316F1D119489}" dt="2023-08-25T06:33:55.192" v="11578"/>
          <ac:spMkLst>
            <pc:docMk/>
            <pc:sldMk cId="3841629605" sldId="303"/>
            <ac:spMk id="8" creationId="{FC98A8A2-6EA6-3248-EAE7-B7F2F34EFDBA}"/>
          </ac:spMkLst>
        </pc:spChg>
        <pc:spChg chg="add mod">
          <ac:chgData name="Czarina Frostine" userId="147cd49ad833dd9a" providerId="LiveId" clId="{5ACE5C90-E192-47E6-AAF8-316F1D119489}" dt="2023-08-25T11:22:48.607" v="13775" actId="20577"/>
          <ac:spMkLst>
            <pc:docMk/>
            <pc:sldMk cId="3841629605" sldId="303"/>
            <ac:spMk id="12" creationId="{CEDCC59B-0B38-EE18-61C7-49946CF45A39}"/>
          </ac:spMkLst>
        </pc:spChg>
        <pc:spChg chg="mod">
          <ac:chgData name="Czarina Frostine" userId="147cd49ad833dd9a" providerId="LiveId" clId="{5ACE5C90-E192-47E6-AAF8-316F1D119489}" dt="2023-08-25T09:05:06.462" v="12346"/>
          <ac:spMkLst>
            <pc:docMk/>
            <pc:sldMk cId="3841629605" sldId="303"/>
            <ac:spMk id="14" creationId="{37DACF2F-B9E6-EC12-0D86-0B6EA452D923}"/>
          </ac:spMkLst>
        </pc:spChg>
        <pc:spChg chg="mod">
          <ac:chgData name="Czarina Frostine" userId="147cd49ad833dd9a" providerId="LiveId" clId="{5ACE5C90-E192-47E6-AAF8-316F1D119489}" dt="2023-08-25T09:05:06.462" v="12346"/>
          <ac:spMkLst>
            <pc:docMk/>
            <pc:sldMk cId="3841629605" sldId="303"/>
            <ac:spMk id="15" creationId="{ACEA32E6-F2AB-4679-58C7-8919C0769B16}"/>
          </ac:spMkLst>
        </pc:spChg>
        <pc:grpChg chg="add mod">
          <ac:chgData name="Czarina Frostine" userId="147cd49ad833dd9a" providerId="LiveId" clId="{5ACE5C90-E192-47E6-AAF8-316F1D119489}" dt="2023-08-25T06:33:28.131" v="11570" actId="164"/>
          <ac:grpSpMkLst>
            <pc:docMk/>
            <pc:sldMk cId="3841629605" sldId="303"/>
            <ac:grpSpMk id="4" creationId="{6FFDD4D2-08B6-D08D-0E3B-F770648272E1}"/>
          </ac:grpSpMkLst>
        </pc:grpChg>
        <pc:grpChg chg="add del mod">
          <ac:chgData name="Czarina Frostine" userId="147cd49ad833dd9a" providerId="LiveId" clId="{5ACE5C90-E192-47E6-AAF8-316F1D119489}" dt="2023-08-25T09:05:05.495" v="12345" actId="478"/>
          <ac:grpSpMkLst>
            <pc:docMk/>
            <pc:sldMk cId="3841629605" sldId="303"/>
            <ac:grpSpMk id="6" creationId="{1DA99696-00E8-6811-AB8C-54D1624F7BD5}"/>
          </ac:grpSpMkLst>
        </pc:grpChg>
        <pc:grpChg chg="add mod">
          <ac:chgData name="Czarina Frostine" userId="147cd49ad833dd9a" providerId="LiveId" clId="{5ACE5C90-E192-47E6-AAF8-316F1D119489}" dt="2023-08-25T09:05:15.336" v="12347" actId="1076"/>
          <ac:grpSpMkLst>
            <pc:docMk/>
            <pc:sldMk cId="3841629605" sldId="303"/>
            <ac:grpSpMk id="13" creationId="{D283DBEC-363C-1A1B-3471-8A0FE234F308}"/>
          </ac:grpSpMkLst>
        </pc:grpChg>
        <pc:picChg chg="add del mod ord">
          <ac:chgData name="Czarina Frostine" userId="147cd49ad833dd9a" providerId="LiveId" clId="{5ACE5C90-E192-47E6-AAF8-316F1D119489}" dt="2023-08-25T06:37:10.730" v="11604"/>
          <ac:picMkLst>
            <pc:docMk/>
            <pc:sldMk cId="3841629605" sldId="303"/>
            <ac:picMk id="10" creationId="{02522303-AF16-7265-8D4F-F16564859CE2}"/>
          </ac:picMkLst>
        </pc:picChg>
        <pc:picChg chg="mod">
          <ac:chgData name="Czarina Frostine" userId="147cd49ad833dd9a" providerId="LiveId" clId="{5ACE5C90-E192-47E6-AAF8-316F1D119489}" dt="2023-08-25T06:37:10.730" v="11604"/>
          <ac:picMkLst>
            <pc:docMk/>
            <pc:sldMk cId="3841629605" sldId="303"/>
            <ac:picMk id="11" creationId="{FD9C112A-378F-C9BE-6C2E-0B66FCEF9F08}"/>
          </ac:picMkLst>
        </pc:picChg>
      </pc:sldChg>
      <pc:sldChg chg="addSp delSp modSp new mod modTransition setBg">
        <pc:chgData name="Czarina Frostine" userId="147cd49ad833dd9a" providerId="LiveId" clId="{5ACE5C90-E192-47E6-AAF8-316F1D119489}" dt="2023-08-25T09:57:38.169" v="13348" actId="20577"/>
        <pc:sldMkLst>
          <pc:docMk/>
          <pc:sldMk cId="1884940844" sldId="304"/>
        </pc:sldMkLst>
        <pc:spChg chg="add del mod">
          <ac:chgData name="Czarina Frostine" userId="147cd49ad833dd9a" providerId="LiveId" clId="{5ACE5C90-E192-47E6-AAF8-316F1D119489}" dt="2023-08-25T06:37:56.894" v="11610"/>
          <ac:spMkLst>
            <pc:docMk/>
            <pc:sldMk cId="1884940844" sldId="304"/>
            <ac:spMk id="2" creationId="{0CD25352-0880-4636-6E66-985E8F81F288}"/>
          </ac:spMkLst>
        </pc:spChg>
        <pc:spChg chg="mod">
          <ac:chgData name="Czarina Frostine" userId="147cd49ad833dd9a" providerId="LiveId" clId="{5ACE5C90-E192-47E6-AAF8-316F1D119489}" dt="2023-08-25T06:34:18.722" v="11583"/>
          <ac:spMkLst>
            <pc:docMk/>
            <pc:sldMk cId="1884940844" sldId="304"/>
            <ac:spMk id="4" creationId="{02326AE3-1CAB-7AD4-79C7-A1C01CFCFF27}"/>
          </ac:spMkLst>
        </pc:spChg>
        <pc:spChg chg="mod">
          <ac:chgData name="Czarina Frostine" userId="147cd49ad833dd9a" providerId="LiveId" clId="{5ACE5C90-E192-47E6-AAF8-316F1D119489}" dt="2023-08-25T06:34:18.722" v="11583"/>
          <ac:spMkLst>
            <pc:docMk/>
            <pc:sldMk cId="1884940844" sldId="304"/>
            <ac:spMk id="5" creationId="{4F3781CC-3D48-B334-D669-5824828303A8}"/>
          </ac:spMkLst>
        </pc:spChg>
        <pc:spChg chg="add mod">
          <ac:chgData name="Czarina Frostine" userId="147cd49ad833dd9a" providerId="LiveId" clId="{5ACE5C90-E192-47E6-AAF8-316F1D119489}" dt="2023-08-25T09:57:38.169" v="13348" actId="20577"/>
          <ac:spMkLst>
            <pc:docMk/>
            <pc:sldMk cId="1884940844" sldId="304"/>
            <ac:spMk id="9" creationId="{6D21CEE2-91F0-2FE4-86EC-E31E3D558EB7}"/>
          </ac:spMkLst>
        </pc:spChg>
        <pc:spChg chg="mod">
          <ac:chgData name="Czarina Frostine" userId="147cd49ad833dd9a" providerId="LiveId" clId="{5ACE5C90-E192-47E6-AAF8-316F1D119489}" dt="2023-08-25T09:05:30.499" v="12349"/>
          <ac:spMkLst>
            <pc:docMk/>
            <pc:sldMk cId="1884940844" sldId="304"/>
            <ac:spMk id="11" creationId="{65D04B45-2822-4B9D-CFFA-5403702E1453}"/>
          </ac:spMkLst>
        </pc:spChg>
        <pc:spChg chg="mod">
          <ac:chgData name="Czarina Frostine" userId="147cd49ad833dd9a" providerId="LiveId" clId="{5ACE5C90-E192-47E6-AAF8-316F1D119489}" dt="2023-08-25T09:05:30.499" v="12349"/>
          <ac:spMkLst>
            <pc:docMk/>
            <pc:sldMk cId="1884940844" sldId="304"/>
            <ac:spMk id="12" creationId="{E52214E0-04A3-43C7-C396-28B48478D489}"/>
          </ac:spMkLst>
        </pc:spChg>
        <pc:spChg chg="add mod">
          <ac:chgData name="Czarina Frostine" userId="147cd49ad833dd9a" providerId="LiveId" clId="{5ACE5C90-E192-47E6-AAF8-316F1D119489}" dt="2023-08-25T09:08:56.244" v="12416" actId="1076"/>
          <ac:spMkLst>
            <pc:docMk/>
            <pc:sldMk cId="1884940844" sldId="304"/>
            <ac:spMk id="14" creationId="{B4C484E6-A09C-768C-BFC7-96F533F49A4F}"/>
          </ac:spMkLst>
        </pc:spChg>
        <pc:grpChg chg="add del mod">
          <ac:chgData name="Czarina Frostine" userId="147cd49ad833dd9a" providerId="LiveId" clId="{5ACE5C90-E192-47E6-AAF8-316F1D119489}" dt="2023-08-25T09:05:30.141" v="12348" actId="478"/>
          <ac:grpSpMkLst>
            <pc:docMk/>
            <pc:sldMk cId="1884940844" sldId="304"/>
            <ac:grpSpMk id="3" creationId="{130D4D38-AA2C-EF81-E38A-2ADD46EE226F}"/>
          </ac:grpSpMkLst>
        </pc:grpChg>
        <pc:grpChg chg="add mod">
          <ac:chgData name="Czarina Frostine" userId="147cd49ad833dd9a" providerId="LiveId" clId="{5ACE5C90-E192-47E6-AAF8-316F1D119489}" dt="2023-08-25T09:05:30.499" v="12349"/>
          <ac:grpSpMkLst>
            <pc:docMk/>
            <pc:sldMk cId="1884940844" sldId="304"/>
            <ac:grpSpMk id="10" creationId="{345713EE-CA48-460F-F4CD-74DCB2FDF960}"/>
          </ac:grpSpMkLst>
        </pc:grpChg>
        <pc:picChg chg="add del mod ord">
          <ac:chgData name="Czarina Frostine" userId="147cd49ad833dd9a" providerId="LiveId" clId="{5ACE5C90-E192-47E6-AAF8-316F1D119489}" dt="2023-08-25T06:37:56.894" v="11610"/>
          <ac:picMkLst>
            <pc:docMk/>
            <pc:sldMk cId="1884940844" sldId="304"/>
            <ac:picMk id="7" creationId="{8AF8536D-9B99-90CF-F7FB-00B3A3F98A3C}"/>
          </ac:picMkLst>
        </pc:picChg>
        <pc:picChg chg="mod">
          <ac:chgData name="Czarina Frostine" userId="147cd49ad833dd9a" providerId="LiveId" clId="{5ACE5C90-E192-47E6-AAF8-316F1D119489}" dt="2023-08-25T06:37:56.894" v="11610"/>
          <ac:picMkLst>
            <pc:docMk/>
            <pc:sldMk cId="1884940844" sldId="304"/>
            <ac:picMk id="8" creationId="{65BE8F79-1F39-47D0-27CE-B9225F9EE9E8}"/>
          </ac:picMkLst>
        </pc:picChg>
      </pc:sldChg>
      <pc:sldChg chg="addSp delSp modSp new mod modTransition setBg">
        <pc:chgData name="Czarina Frostine" userId="147cd49ad833dd9a" providerId="LiveId" clId="{5ACE5C90-E192-47E6-AAF8-316F1D119489}" dt="2023-08-25T11:24:49.306" v="13793" actId="20577"/>
        <pc:sldMkLst>
          <pc:docMk/>
          <pc:sldMk cId="1583698266" sldId="305"/>
        </pc:sldMkLst>
        <pc:spChg chg="add del mod">
          <ac:chgData name="Czarina Frostine" userId="147cd49ad833dd9a" providerId="LiveId" clId="{5ACE5C90-E192-47E6-AAF8-316F1D119489}" dt="2023-08-25T06:39:10.717" v="11616"/>
          <ac:spMkLst>
            <pc:docMk/>
            <pc:sldMk cId="1583698266" sldId="305"/>
            <ac:spMk id="2" creationId="{481361EB-A39E-C3BE-B41F-BBEA5C52423B}"/>
          </ac:spMkLst>
        </pc:spChg>
        <pc:spChg chg="mod">
          <ac:chgData name="Czarina Frostine" userId="147cd49ad833dd9a" providerId="LiveId" clId="{5ACE5C90-E192-47E6-AAF8-316F1D119489}" dt="2023-08-25T06:34:19.904" v="11584"/>
          <ac:spMkLst>
            <pc:docMk/>
            <pc:sldMk cId="1583698266" sldId="305"/>
            <ac:spMk id="4" creationId="{B25B97F9-78E9-3125-6BA0-C616B7BAFE46}"/>
          </ac:spMkLst>
        </pc:spChg>
        <pc:spChg chg="mod">
          <ac:chgData name="Czarina Frostine" userId="147cd49ad833dd9a" providerId="LiveId" clId="{5ACE5C90-E192-47E6-AAF8-316F1D119489}" dt="2023-08-25T06:34:19.904" v="11584"/>
          <ac:spMkLst>
            <pc:docMk/>
            <pc:sldMk cId="1583698266" sldId="305"/>
            <ac:spMk id="5" creationId="{14C7879E-AF64-1E49-DC15-9FFB88951209}"/>
          </ac:spMkLst>
        </pc:spChg>
        <pc:spChg chg="mod">
          <ac:chgData name="Czarina Frostine" userId="147cd49ad833dd9a" providerId="LiveId" clId="{5ACE5C90-E192-47E6-AAF8-316F1D119489}" dt="2023-08-25T09:05:43.195" v="12353"/>
          <ac:spMkLst>
            <pc:docMk/>
            <pc:sldMk cId="1583698266" sldId="305"/>
            <ac:spMk id="10" creationId="{743CAA8F-45E6-619E-993B-39CB482795B2}"/>
          </ac:spMkLst>
        </pc:spChg>
        <pc:spChg chg="mod">
          <ac:chgData name="Czarina Frostine" userId="147cd49ad833dd9a" providerId="LiveId" clId="{5ACE5C90-E192-47E6-AAF8-316F1D119489}" dt="2023-08-25T09:05:43.195" v="12353"/>
          <ac:spMkLst>
            <pc:docMk/>
            <pc:sldMk cId="1583698266" sldId="305"/>
            <ac:spMk id="11" creationId="{B78F3FD1-ADD6-973E-934C-D88B0A2BE21B}"/>
          </ac:spMkLst>
        </pc:spChg>
        <pc:spChg chg="add mod">
          <ac:chgData name="Czarina Frostine" userId="147cd49ad833dd9a" providerId="LiveId" clId="{5ACE5C90-E192-47E6-AAF8-316F1D119489}" dt="2023-08-25T11:24:49.306" v="13793" actId="20577"/>
          <ac:spMkLst>
            <pc:docMk/>
            <pc:sldMk cId="1583698266" sldId="305"/>
            <ac:spMk id="12" creationId="{EED4B7AC-944F-428B-06B0-A70616DB6EE1}"/>
          </ac:spMkLst>
        </pc:spChg>
        <pc:spChg chg="add mod">
          <ac:chgData name="Czarina Frostine" userId="147cd49ad833dd9a" providerId="LiveId" clId="{5ACE5C90-E192-47E6-AAF8-316F1D119489}" dt="2023-08-25T09:09:42.855" v="12422" actId="1076"/>
          <ac:spMkLst>
            <pc:docMk/>
            <pc:sldMk cId="1583698266" sldId="305"/>
            <ac:spMk id="14" creationId="{DAE74E5E-04DF-D70F-3309-02CA32386280}"/>
          </ac:spMkLst>
        </pc:spChg>
        <pc:grpChg chg="add del mod">
          <ac:chgData name="Czarina Frostine" userId="147cd49ad833dd9a" providerId="LiveId" clId="{5ACE5C90-E192-47E6-AAF8-316F1D119489}" dt="2023-08-25T09:05:42.245" v="12352" actId="478"/>
          <ac:grpSpMkLst>
            <pc:docMk/>
            <pc:sldMk cId="1583698266" sldId="305"/>
            <ac:grpSpMk id="3" creationId="{EFDF0CA2-D539-3829-FFDB-438E924D62D6}"/>
          </ac:grpSpMkLst>
        </pc:grpChg>
        <pc:grpChg chg="add mod">
          <ac:chgData name="Czarina Frostine" userId="147cd49ad833dd9a" providerId="LiveId" clId="{5ACE5C90-E192-47E6-AAF8-316F1D119489}" dt="2023-08-25T09:05:49.546" v="12354" actId="1076"/>
          <ac:grpSpMkLst>
            <pc:docMk/>
            <pc:sldMk cId="1583698266" sldId="305"/>
            <ac:grpSpMk id="9" creationId="{92759795-2A11-DC83-A2D0-7EBB42BB69E7}"/>
          </ac:grpSpMkLst>
        </pc:grpChg>
        <pc:picChg chg="add del mod ord">
          <ac:chgData name="Czarina Frostine" userId="147cd49ad833dd9a" providerId="LiveId" clId="{5ACE5C90-E192-47E6-AAF8-316F1D119489}" dt="2023-08-25T06:39:10.717" v="11616"/>
          <ac:picMkLst>
            <pc:docMk/>
            <pc:sldMk cId="1583698266" sldId="305"/>
            <ac:picMk id="7" creationId="{DA395A78-609E-1B9C-ACD8-C2BE61423D86}"/>
          </ac:picMkLst>
        </pc:picChg>
        <pc:picChg chg="mod">
          <ac:chgData name="Czarina Frostine" userId="147cd49ad833dd9a" providerId="LiveId" clId="{5ACE5C90-E192-47E6-AAF8-316F1D119489}" dt="2023-08-25T06:39:10.717" v="11616"/>
          <ac:picMkLst>
            <pc:docMk/>
            <pc:sldMk cId="1583698266" sldId="305"/>
            <ac:picMk id="8" creationId="{E21AA64E-D163-6E21-A63D-F6C8DA77D77E}"/>
          </ac:picMkLst>
        </pc:picChg>
      </pc:sldChg>
      <pc:sldChg chg="addSp delSp modSp new mod modTransition setBg">
        <pc:chgData name="Czarina Frostine" userId="147cd49ad833dd9a" providerId="LiveId" clId="{5ACE5C90-E192-47E6-AAF8-316F1D119489}" dt="2023-08-25T09:43:43.622" v="13062" actId="20577"/>
        <pc:sldMkLst>
          <pc:docMk/>
          <pc:sldMk cId="2478106082" sldId="306"/>
        </pc:sldMkLst>
        <pc:spChg chg="add del mod">
          <ac:chgData name="Czarina Frostine" userId="147cd49ad833dd9a" providerId="LiveId" clId="{5ACE5C90-E192-47E6-AAF8-316F1D119489}" dt="2023-08-25T06:39:49.147" v="11622"/>
          <ac:spMkLst>
            <pc:docMk/>
            <pc:sldMk cId="2478106082" sldId="306"/>
            <ac:spMk id="2" creationId="{8BE48787-2966-6A81-6863-D625AB64D74A}"/>
          </ac:spMkLst>
        </pc:spChg>
        <pc:spChg chg="mod">
          <ac:chgData name="Czarina Frostine" userId="147cd49ad833dd9a" providerId="LiveId" clId="{5ACE5C90-E192-47E6-AAF8-316F1D119489}" dt="2023-08-25T06:34:21.718" v="11585"/>
          <ac:spMkLst>
            <pc:docMk/>
            <pc:sldMk cId="2478106082" sldId="306"/>
            <ac:spMk id="4" creationId="{1D12DD3E-F71D-95CC-0054-30B7BE2B99B3}"/>
          </ac:spMkLst>
        </pc:spChg>
        <pc:spChg chg="mod">
          <ac:chgData name="Czarina Frostine" userId="147cd49ad833dd9a" providerId="LiveId" clId="{5ACE5C90-E192-47E6-AAF8-316F1D119489}" dt="2023-08-25T06:34:21.718" v="11585"/>
          <ac:spMkLst>
            <pc:docMk/>
            <pc:sldMk cId="2478106082" sldId="306"/>
            <ac:spMk id="5" creationId="{EC8DCDDC-8905-304C-4273-5E7977B6B943}"/>
          </ac:spMkLst>
        </pc:spChg>
        <pc:spChg chg="mod">
          <ac:chgData name="Czarina Frostine" userId="147cd49ad833dd9a" providerId="LiveId" clId="{5ACE5C90-E192-47E6-AAF8-316F1D119489}" dt="2023-08-25T09:05:37.417" v="12351"/>
          <ac:spMkLst>
            <pc:docMk/>
            <pc:sldMk cId="2478106082" sldId="306"/>
            <ac:spMk id="10" creationId="{D7007B4D-F246-DE83-3556-CD0FB005599C}"/>
          </ac:spMkLst>
        </pc:spChg>
        <pc:spChg chg="mod">
          <ac:chgData name="Czarina Frostine" userId="147cd49ad833dd9a" providerId="LiveId" clId="{5ACE5C90-E192-47E6-AAF8-316F1D119489}" dt="2023-08-25T09:05:37.417" v="12351"/>
          <ac:spMkLst>
            <pc:docMk/>
            <pc:sldMk cId="2478106082" sldId="306"/>
            <ac:spMk id="11" creationId="{6B200F16-0BA5-830E-7FA2-DB7896DE7CF8}"/>
          </ac:spMkLst>
        </pc:spChg>
        <pc:spChg chg="add mod">
          <ac:chgData name="Czarina Frostine" userId="147cd49ad833dd9a" providerId="LiveId" clId="{5ACE5C90-E192-47E6-AAF8-316F1D119489}" dt="2023-08-25T09:11:31.692" v="12452" actId="1076"/>
          <ac:spMkLst>
            <pc:docMk/>
            <pc:sldMk cId="2478106082" sldId="306"/>
            <ac:spMk id="12" creationId="{96DA5A95-9BE8-9F99-1CD0-1A13CA43F356}"/>
          </ac:spMkLst>
        </pc:spChg>
        <pc:spChg chg="add mod">
          <ac:chgData name="Czarina Frostine" userId="147cd49ad833dd9a" providerId="LiveId" clId="{5ACE5C90-E192-47E6-AAF8-316F1D119489}" dt="2023-08-25T09:43:43.622" v="13062" actId="20577"/>
          <ac:spMkLst>
            <pc:docMk/>
            <pc:sldMk cId="2478106082" sldId="306"/>
            <ac:spMk id="13" creationId="{04E9C83F-134C-798D-5B8B-B975B73EEC8B}"/>
          </ac:spMkLst>
        </pc:spChg>
        <pc:grpChg chg="add del mod">
          <ac:chgData name="Czarina Frostine" userId="147cd49ad833dd9a" providerId="LiveId" clId="{5ACE5C90-E192-47E6-AAF8-316F1D119489}" dt="2023-08-25T09:05:36.467" v="12350" actId="478"/>
          <ac:grpSpMkLst>
            <pc:docMk/>
            <pc:sldMk cId="2478106082" sldId="306"/>
            <ac:grpSpMk id="3" creationId="{49C5352E-C3C6-7405-57BF-38843CC21B57}"/>
          </ac:grpSpMkLst>
        </pc:grpChg>
        <pc:grpChg chg="add mod">
          <ac:chgData name="Czarina Frostine" userId="147cd49ad833dd9a" providerId="LiveId" clId="{5ACE5C90-E192-47E6-AAF8-316F1D119489}" dt="2023-08-25T09:05:37.417" v="12351"/>
          <ac:grpSpMkLst>
            <pc:docMk/>
            <pc:sldMk cId="2478106082" sldId="306"/>
            <ac:grpSpMk id="9" creationId="{1A70671E-8175-425A-E9E2-1B7573AE4CFB}"/>
          </ac:grpSpMkLst>
        </pc:grpChg>
        <pc:picChg chg="add del mod ord">
          <ac:chgData name="Czarina Frostine" userId="147cd49ad833dd9a" providerId="LiveId" clId="{5ACE5C90-E192-47E6-AAF8-316F1D119489}" dt="2023-08-25T06:39:49.147" v="11622"/>
          <ac:picMkLst>
            <pc:docMk/>
            <pc:sldMk cId="2478106082" sldId="306"/>
            <ac:picMk id="7" creationId="{C5E15674-FFD9-0E72-7C38-CFC9B868758D}"/>
          </ac:picMkLst>
        </pc:picChg>
        <pc:picChg chg="mod">
          <ac:chgData name="Czarina Frostine" userId="147cd49ad833dd9a" providerId="LiveId" clId="{5ACE5C90-E192-47E6-AAF8-316F1D119489}" dt="2023-08-25T06:39:49.147" v="11622"/>
          <ac:picMkLst>
            <pc:docMk/>
            <pc:sldMk cId="2478106082" sldId="306"/>
            <ac:picMk id="8" creationId="{6837367F-C085-6BFB-E27A-AA7F1300684F}"/>
          </ac:picMkLst>
        </pc:picChg>
      </pc:sldChg>
      <pc:sldChg chg="addSp delSp modSp new mod modTransition setBg">
        <pc:chgData name="Czarina Frostine" userId="147cd49ad833dd9a" providerId="LiveId" clId="{5ACE5C90-E192-47E6-AAF8-316F1D119489}" dt="2023-08-25T09:36:01.352" v="13013" actId="120"/>
        <pc:sldMkLst>
          <pc:docMk/>
          <pc:sldMk cId="1164958379" sldId="307"/>
        </pc:sldMkLst>
        <pc:spChg chg="add del mod">
          <ac:chgData name="Czarina Frostine" userId="147cd49ad833dd9a" providerId="LiveId" clId="{5ACE5C90-E192-47E6-AAF8-316F1D119489}" dt="2023-08-25T06:41:13.510" v="11632"/>
          <ac:spMkLst>
            <pc:docMk/>
            <pc:sldMk cId="1164958379" sldId="307"/>
            <ac:spMk id="2" creationId="{5F0B9BFE-90DB-B7DB-6EE5-D5012068A105}"/>
          </ac:spMkLst>
        </pc:spChg>
        <pc:spChg chg="add mod">
          <ac:chgData name="Czarina Frostine" userId="147cd49ad833dd9a" providerId="LiveId" clId="{5ACE5C90-E192-47E6-AAF8-316F1D119489}" dt="2023-08-25T09:23:38.416" v="12520" actId="20577"/>
          <ac:spMkLst>
            <pc:docMk/>
            <pc:sldMk cId="1164958379" sldId="307"/>
            <ac:spMk id="3" creationId="{FC548A3D-C6E8-2FE9-F69E-E1D47688FA40}"/>
          </ac:spMkLst>
        </pc:spChg>
        <pc:spChg chg="mod">
          <ac:chgData name="Czarina Frostine" userId="147cd49ad833dd9a" providerId="LiveId" clId="{5ACE5C90-E192-47E6-AAF8-316F1D119489}" dt="2023-08-25T06:34:23.257" v="11586"/>
          <ac:spMkLst>
            <pc:docMk/>
            <pc:sldMk cId="1164958379" sldId="307"/>
            <ac:spMk id="4" creationId="{DECCBE90-4E29-8E66-E126-4689B9C8FA62}"/>
          </ac:spMkLst>
        </pc:spChg>
        <pc:spChg chg="mod">
          <ac:chgData name="Czarina Frostine" userId="147cd49ad833dd9a" providerId="LiveId" clId="{5ACE5C90-E192-47E6-AAF8-316F1D119489}" dt="2023-08-25T06:34:23.257" v="11586"/>
          <ac:spMkLst>
            <pc:docMk/>
            <pc:sldMk cId="1164958379" sldId="307"/>
            <ac:spMk id="5" creationId="{61B9844C-14DF-EC8D-0C4F-C3F67BD174A0}"/>
          </ac:spMkLst>
        </pc:spChg>
        <pc:spChg chg="add mod">
          <ac:chgData name="Czarina Frostine" userId="147cd49ad833dd9a" providerId="LiveId" clId="{5ACE5C90-E192-47E6-AAF8-316F1D119489}" dt="2023-08-25T09:36:01.352" v="13013" actId="120"/>
          <ac:spMkLst>
            <pc:docMk/>
            <pc:sldMk cId="1164958379" sldId="307"/>
            <ac:spMk id="5" creationId="{C98B55D3-340F-8151-5E1F-18B53C261715}"/>
          </ac:spMkLst>
        </pc:spChg>
        <pc:spChg chg="mod">
          <ac:chgData name="Czarina Frostine" userId="147cd49ad833dd9a" providerId="LiveId" clId="{5ACE5C90-E192-47E6-AAF8-316F1D119489}" dt="2023-08-25T09:06:20.780" v="12356"/>
          <ac:spMkLst>
            <pc:docMk/>
            <pc:sldMk cId="1164958379" sldId="307"/>
            <ac:spMk id="10" creationId="{5E275C4E-D5AD-A52F-04FB-4AC1722F048A}"/>
          </ac:spMkLst>
        </pc:spChg>
        <pc:spChg chg="mod">
          <ac:chgData name="Czarina Frostine" userId="147cd49ad833dd9a" providerId="LiveId" clId="{5ACE5C90-E192-47E6-AAF8-316F1D119489}" dt="2023-08-25T09:06:20.780" v="12356"/>
          <ac:spMkLst>
            <pc:docMk/>
            <pc:sldMk cId="1164958379" sldId="307"/>
            <ac:spMk id="11" creationId="{75F30663-A2BD-91F1-8895-CE16883246E8}"/>
          </ac:spMkLst>
        </pc:spChg>
        <pc:grpChg chg="add del mod">
          <ac:chgData name="Czarina Frostine" userId="147cd49ad833dd9a" providerId="LiveId" clId="{5ACE5C90-E192-47E6-AAF8-316F1D119489}" dt="2023-08-25T09:06:20.016" v="12355" actId="478"/>
          <ac:grpSpMkLst>
            <pc:docMk/>
            <pc:sldMk cId="1164958379" sldId="307"/>
            <ac:grpSpMk id="3" creationId="{37707CA8-39F0-1B89-6A3B-2B2762806D2B}"/>
          </ac:grpSpMkLst>
        </pc:grpChg>
        <pc:grpChg chg="add mod">
          <ac:chgData name="Czarina Frostine" userId="147cd49ad833dd9a" providerId="LiveId" clId="{5ACE5C90-E192-47E6-AAF8-316F1D119489}" dt="2023-08-25T09:06:26.234" v="12357" actId="1076"/>
          <ac:grpSpMkLst>
            <pc:docMk/>
            <pc:sldMk cId="1164958379" sldId="307"/>
            <ac:grpSpMk id="9" creationId="{39E68E31-C667-F3AC-EA26-C637582E5E25}"/>
          </ac:grpSpMkLst>
        </pc:grpChg>
        <pc:picChg chg="add del mod ord">
          <ac:chgData name="Czarina Frostine" userId="147cd49ad833dd9a" providerId="LiveId" clId="{5ACE5C90-E192-47E6-AAF8-316F1D119489}" dt="2023-08-25T06:41:13.510" v="11632"/>
          <ac:picMkLst>
            <pc:docMk/>
            <pc:sldMk cId="1164958379" sldId="307"/>
            <ac:picMk id="7" creationId="{91895E32-00D8-897E-4DCF-FB7A17C857E7}"/>
          </ac:picMkLst>
        </pc:picChg>
        <pc:picChg chg="mod">
          <ac:chgData name="Czarina Frostine" userId="147cd49ad833dd9a" providerId="LiveId" clId="{5ACE5C90-E192-47E6-AAF8-316F1D119489}" dt="2023-08-25T06:41:13.510" v="11632"/>
          <ac:picMkLst>
            <pc:docMk/>
            <pc:sldMk cId="1164958379" sldId="307"/>
            <ac:picMk id="8" creationId="{2713A540-17FF-5D96-42E1-6B21AB83045A}"/>
          </ac:picMkLst>
        </pc:picChg>
      </pc:sldChg>
      <pc:sldChg chg="addSp delSp new del mod">
        <pc:chgData name="Czarina Frostine" userId="147cd49ad833dd9a" providerId="LiveId" clId="{5ACE5C90-E192-47E6-AAF8-316F1D119489}" dt="2023-08-25T10:11:23.679" v="13385" actId="680"/>
        <pc:sldMkLst>
          <pc:docMk/>
          <pc:sldMk cId="576573131" sldId="308"/>
        </pc:sldMkLst>
        <pc:spChg chg="add del">
          <ac:chgData name="Czarina Frostine" userId="147cd49ad833dd9a" providerId="LiveId" clId="{5ACE5C90-E192-47E6-AAF8-316F1D119489}" dt="2023-08-25T10:11:22.791" v="13384" actId="22"/>
          <ac:spMkLst>
            <pc:docMk/>
            <pc:sldMk cId="576573131" sldId="308"/>
            <ac:spMk id="3" creationId="{9FADBA66-6691-C5C7-242B-B2A40A09E270}"/>
          </ac:spMkLst>
        </pc:spChg>
      </pc:sldChg>
      <pc:sldChg chg="addSp modSp new mod modTransition setBg">
        <pc:chgData name="Czarina Frostine" userId="147cd49ad833dd9a" providerId="LiveId" clId="{5ACE5C90-E192-47E6-AAF8-316F1D119489}" dt="2023-08-25T11:47:29.914" v="13963"/>
        <pc:sldMkLst>
          <pc:docMk/>
          <pc:sldMk cId="1106939350" sldId="308"/>
        </pc:sldMkLst>
        <pc:spChg chg="add mod">
          <ac:chgData name="Czarina Frostine" userId="147cd49ad833dd9a" providerId="LiveId" clId="{5ACE5C90-E192-47E6-AAF8-316F1D119489}" dt="2023-08-25T11:46:46.445" v="13961" actId="1076"/>
          <ac:spMkLst>
            <pc:docMk/>
            <pc:sldMk cId="1106939350" sldId="308"/>
            <ac:spMk id="2" creationId="{48CEB0E0-9AC3-8697-136A-CB78DF4468B8}"/>
          </ac:spMkLst>
        </pc:spChg>
      </pc:sldChg>
      <pc:sldChg chg="addSp modSp new add del mod modTransition setBg modAnim">
        <pc:chgData name="Czarina Frostine" userId="147cd49ad833dd9a" providerId="LiveId" clId="{5ACE5C90-E192-47E6-AAF8-316F1D119489}" dt="2023-08-25T17:07:56.311" v="14105" actId="47"/>
        <pc:sldMkLst>
          <pc:docMk/>
          <pc:sldMk cId="2206662752" sldId="309"/>
        </pc:sldMkLst>
        <pc:spChg chg="add mod">
          <ac:chgData name="Czarina Frostine" userId="147cd49ad833dd9a" providerId="LiveId" clId="{5ACE5C90-E192-47E6-AAF8-316F1D119489}" dt="2023-08-25T15:12:56.485" v="14030" actId="20577"/>
          <ac:spMkLst>
            <pc:docMk/>
            <pc:sldMk cId="2206662752" sldId="309"/>
            <ac:spMk id="6" creationId="{0F2E8857-ABC6-95AF-6545-6FE186527D3E}"/>
          </ac:spMkLst>
        </pc:spChg>
        <pc:picChg chg="add mod">
          <ac:chgData name="Czarina Frostine" userId="147cd49ad833dd9a" providerId="LiveId" clId="{5ACE5C90-E192-47E6-AAF8-316F1D119489}" dt="2023-08-25T15:08:10.389" v="13996" actId="1076"/>
          <ac:picMkLst>
            <pc:docMk/>
            <pc:sldMk cId="2206662752" sldId="309"/>
            <ac:picMk id="3" creationId="{5FFEB58F-149A-ECDC-BE4D-F9D870933A12}"/>
          </ac:picMkLst>
        </pc:picChg>
        <pc:picChg chg="add mod">
          <ac:chgData name="Czarina Frostine" userId="147cd49ad833dd9a" providerId="LiveId" clId="{5ACE5C90-E192-47E6-AAF8-316F1D119489}" dt="2023-08-25T15:08:12.230" v="13997" actId="1076"/>
          <ac:picMkLst>
            <pc:docMk/>
            <pc:sldMk cId="2206662752" sldId="309"/>
            <ac:picMk id="5" creationId="{4BD52A61-8CEA-0673-FEE3-BD63F61BDA1B}"/>
          </ac:picMkLst>
        </pc:picChg>
      </pc:sldChg>
      <pc:sldChg chg="addSp delSp modSp new mod modTransition setBg modAnim">
        <pc:chgData name="Czarina Frostine" userId="147cd49ad833dd9a" providerId="LiveId" clId="{5ACE5C90-E192-47E6-AAF8-316F1D119489}" dt="2023-08-25T17:04:52.456" v="14102" actId="1076"/>
        <pc:sldMkLst>
          <pc:docMk/>
          <pc:sldMk cId="1369189939" sldId="310"/>
        </pc:sldMkLst>
        <pc:spChg chg="add del">
          <ac:chgData name="Czarina Frostine" userId="147cd49ad833dd9a" providerId="LiveId" clId="{5ACE5C90-E192-47E6-AAF8-316F1D119489}" dt="2023-08-25T15:16:19.967" v="14075"/>
          <ac:spMkLst>
            <pc:docMk/>
            <pc:sldMk cId="1369189939" sldId="310"/>
            <ac:spMk id="4" creationId="{AE033569-FA3E-0CD4-74FE-64494EEBA2B9}"/>
          </ac:spMkLst>
        </pc:spChg>
        <pc:spChg chg="add del">
          <ac:chgData name="Czarina Frostine" userId="147cd49ad833dd9a" providerId="LiveId" clId="{5ACE5C90-E192-47E6-AAF8-316F1D119489}" dt="2023-08-25T15:16:53.050" v="14078"/>
          <ac:spMkLst>
            <pc:docMk/>
            <pc:sldMk cId="1369189939" sldId="310"/>
            <ac:spMk id="8" creationId="{0CD00AA1-825C-1F1C-81F1-42057147B627}"/>
          </ac:spMkLst>
        </pc:spChg>
        <pc:picChg chg="add del mod">
          <ac:chgData name="Czarina Frostine" userId="147cd49ad833dd9a" providerId="LiveId" clId="{5ACE5C90-E192-47E6-AAF8-316F1D119489}" dt="2023-08-25T15:16:19.967" v="14075"/>
          <ac:picMkLst>
            <pc:docMk/>
            <pc:sldMk cId="1369189939" sldId="310"/>
            <ac:picMk id="3" creationId="{B28FDEEF-0BB1-EA4C-80A7-EA857FA55AE8}"/>
          </ac:picMkLst>
        </pc:picChg>
        <pc:picChg chg="mod">
          <ac:chgData name="Czarina Frostine" userId="147cd49ad833dd9a" providerId="LiveId" clId="{5ACE5C90-E192-47E6-AAF8-316F1D119489}" dt="2023-08-25T17:03:57.473" v="14096" actId="14100"/>
          <ac:picMkLst>
            <pc:docMk/>
            <pc:sldMk cId="1369189939" sldId="310"/>
            <ac:picMk id="5" creationId="{0C921B6D-5F29-6A18-179E-0BC78DA397F5}"/>
          </ac:picMkLst>
        </pc:picChg>
        <pc:picChg chg="add del mod">
          <ac:chgData name="Czarina Frostine" userId="147cd49ad833dd9a" providerId="LiveId" clId="{5ACE5C90-E192-47E6-AAF8-316F1D119489}" dt="2023-08-25T15:16:53.050" v="14078"/>
          <ac:picMkLst>
            <pc:docMk/>
            <pc:sldMk cId="1369189939" sldId="310"/>
            <ac:picMk id="7" creationId="{8EB062E4-B6CC-DAB6-4FED-C72579A2C3CA}"/>
          </ac:picMkLst>
        </pc:picChg>
        <pc:picChg chg="mod">
          <ac:chgData name="Czarina Frostine" userId="147cd49ad833dd9a" providerId="LiveId" clId="{5ACE5C90-E192-47E6-AAF8-316F1D119489}" dt="2023-08-25T17:04:52.456" v="14102" actId="1076"/>
          <ac:picMkLst>
            <pc:docMk/>
            <pc:sldMk cId="1369189939" sldId="310"/>
            <ac:picMk id="9" creationId="{D4483555-42E7-C183-70FF-5A4A44EC9BC8}"/>
          </ac:picMkLst>
        </pc:picChg>
      </pc:sldChg>
      <pc:sldChg chg="addSp new mod">
        <pc:chgData name="Czarina Frostine" userId="147cd49ad833dd9a" providerId="LiveId" clId="{5ACE5C90-E192-47E6-AAF8-316F1D119489}" dt="2023-08-25T15:39:41.147" v="14090" actId="22"/>
        <pc:sldMkLst>
          <pc:docMk/>
          <pc:sldMk cId="4186268737" sldId="311"/>
        </pc:sldMkLst>
        <pc:picChg chg="add">
          <ac:chgData name="Czarina Frostine" userId="147cd49ad833dd9a" providerId="LiveId" clId="{5ACE5C90-E192-47E6-AAF8-316F1D119489}" dt="2023-08-25T15:39:41.147" v="14090" actId="22"/>
          <ac:picMkLst>
            <pc:docMk/>
            <pc:sldMk cId="4186268737" sldId="311"/>
            <ac:picMk id="3" creationId="{3815C933-D793-DD74-BD36-0A1481B6D94C}"/>
          </ac:picMkLst>
        </pc:picChg>
      </pc:sldChg>
    </pc:docChg>
  </pc:docChgLst>
</pc:chgInfo>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18.wdp>
</file>

<file path=ppt/media/hdphoto19.wdp>
</file>

<file path=ppt/media/hdphoto2.wdp>
</file>

<file path=ppt/media/hdphoto20.wdp>
</file>

<file path=ppt/media/hdphoto21.wdp>
</file>

<file path=ppt/media/hdphoto22.wdp>
</file>

<file path=ppt/media/hdphoto23.wdp>
</file>

<file path=ppt/media/hdphoto24.wdp>
</file>

<file path=ppt/media/hdphoto25.wdp>
</file>

<file path=ppt/media/hdphoto26.wdp>
</file>

<file path=ppt/media/hdphoto27.wdp>
</file>

<file path=ppt/media/hdphoto28.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jpg>
</file>

<file path=ppt/media/image11.png>
</file>

<file path=ppt/media/image12.png>
</file>

<file path=ppt/media/image13.jpg>
</file>

<file path=ppt/media/image14.jpg>
</file>

<file path=ppt/media/image15.png>
</file>

<file path=ppt/media/image16.png>
</file>

<file path=ppt/media/image17.png>
</file>

<file path=ppt/media/image18.png>
</file>

<file path=ppt/media/image19.png>
</file>

<file path=ppt/media/image2.jpg>
</file>

<file path=ppt/media/image20.jpg>
</file>

<file path=ppt/media/image21.png>
</file>

<file path=ppt/media/image22.jpg>
</file>

<file path=ppt/media/image23.jpg>
</file>

<file path=ppt/media/image24.jp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4.jpg>
</file>

<file path=ppt/media/image35.jpeg>
</file>

<file path=ppt/media/image36.png>
</file>

<file path=ppt/media/image37.png>
</file>

<file path=ppt/media/image38.png>
</file>

<file path=ppt/media/image39.png>
</file>

<file path=ppt/media/image4.png>
</file>

<file path=ppt/media/image40.jpg>
</file>

<file path=ppt/media/image41.jpg>
</file>

<file path=ppt/media/image42.jpg>
</file>

<file path=ppt/media/image43.jpg>
</file>

<file path=ppt/media/image44.png>
</file>

<file path=ppt/media/image45.png>
</file>

<file path=ppt/media/image46.png>
</file>

<file path=ppt/media/image47.png>
</file>

<file path=ppt/media/image48.png>
</file>

<file path=ppt/media/image49.jpg>
</file>

<file path=ppt/media/image5.png>
</file>

<file path=ppt/media/image50.jpeg>
</file>

<file path=ppt/media/image51.jpeg>
</file>

<file path=ppt/media/image52.png>
</file>

<file path=ppt/media/image53.jpeg>
</file>

<file path=ppt/media/image54.jpeg>
</file>

<file path=ppt/media/image55.jpeg>
</file>

<file path=ppt/media/image56.png>
</file>

<file path=ppt/media/image57.png>
</file>

<file path=ppt/media/image58.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228C1-E25D-59F0-EF10-B2A40FCAB20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F0837E0-81A3-D8ED-0088-C71375196B4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EC871EC-EBB7-4061-1E18-8B44238CEB19}"/>
              </a:ext>
            </a:extLst>
          </p:cNvPr>
          <p:cNvSpPr>
            <a:spLocks noGrp="1"/>
          </p:cNvSpPr>
          <p:nvPr>
            <p:ph type="dt" sz="half" idx="10"/>
          </p:nvPr>
        </p:nvSpPr>
        <p:spPr/>
        <p:txBody>
          <a:bodyPr/>
          <a:lstStyle/>
          <a:p>
            <a:fld id="{0353D20D-278E-497F-998E-19B786A9AFA5}" type="datetimeFigureOut">
              <a:rPr lang="en-IN" smtClean="0"/>
              <a:t>26-08-2023</a:t>
            </a:fld>
            <a:endParaRPr lang="en-IN"/>
          </a:p>
        </p:txBody>
      </p:sp>
      <p:sp>
        <p:nvSpPr>
          <p:cNvPr id="5" name="Footer Placeholder 4">
            <a:extLst>
              <a:ext uri="{FF2B5EF4-FFF2-40B4-BE49-F238E27FC236}">
                <a16:creationId xmlns:a16="http://schemas.microsoft.com/office/drawing/2014/main" id="{D80EEC4F-931C-7690-570F-3D915DD97B8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0B1B967-2AF6-986C-4394-95162DCDAC60}"/>
              </a:ext>
            </a:extLst>
          </p:cNvPr>
          <p:cNvSpPr>
            <a:spLocks noGrp="1"/>
          </p:cNvSpPr>
          <p:nvPr>
            <p:ph type="sldNum" sz="quarter" idx="12"/>
          </p:nvPr>
        </p:nvSpPr>
        <p:spPr/>
        <p:txBody>
          <a:bodyPr/>
          <a:lstStyle/>
          <a:p>
            <a:fld id="{0EEB7002-066D-4938-BCB5-975032EA0011}" type="slidenum">
              <a:rPr lang="en-IN" smtClean="0"/>
              <a:t>‹#›</a:t>
            </a:fld>
            <a:endParaRPr lang="en-IN"/>
          </a:p>
        </p:txBody>
      </p:sp>
    </p:spTree>
    <p:extLst>
      <p:ext uri="{BB962C8B-B14F-4D97-AF65-F5344CB8AC3E}">
        <p14:creationId xmlns:p14="http://schemas.microsoft.com/office/powerpoint/2010/main" val="29825377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4D170-7EDC-B008-97A6-FCC0BC0440F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33A9F71-A2E6-B2FF-36F2-B90C55E801F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F5EDBDE-39B6-6689-7612-3092B54DC55A}"/>
              </a:ext>
            </a:extLst>
          </p:cNvPr>
          <p:cNvSpPr>
            <a:spLocks noGrp="1"/>
          </p:cNvSpPr>
          <p:nvPr>
            <p:ph type="dt" sz="half" idx="10"/>
          </p:nvPr>
        </p:nvSpPr>
        <p:spPr/>
        <p:txBody>
          <a:bodyPr/>
          <a:lstStyle/>
          <a:p>
            <a:fld id="{0353D20D-278E-497F-998E-19B786A9AFA5}" type="datetimeFigureOut">
              <a:rPr lang="en-IN" smtClean="0"/>
              <a:t>26-08-2023</a:t>
            </a:fld>
            <a:endParaRPr lang="en-IN"/>
          </a:p>
        </p:txBody>
      </p:sp>
      <p:sp>
        <p:nvSpPr>
          <p:cNvPr id="5" name="Footer Placeholder 4">
            <a:extLst>
              <a:ext uri="{FF2B5EF4-FFF2-40B4-BE49-F238E27FC236}">
                <a16:creationId xmlns:a16="http://schemas.microsoft.com/office/drawing/2014/main" id="{23E1B9E1-9B5E-D00B-8555-CDBF4D976AB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D1C05D7-406A-A8BC-677E-272481A7A111}"/>
              </a:ext>
            </a:extLst>
          </p:cNvPr>
          <p:cNvSpPr>
            <a:spLocks noGrp="1"/>
          </p:cNvSpPr>
          <p:nvPr>
            <p:ph type="sldNum" sz="quarter" idx="12"/>
          </p:nvPr>
        </p:nvSpPr>
        <p:spPr/>
        <p:txBody>
          <a:bodyPr/>
          <a:lstStyle/>
          <a:p>
            <a:fld id="{0EEB7002-066D-4938-BCB5-975032EA0011}" type="slidenum">
              <a:rPr lang="en-IN" smtClean="0"/>
              <a:t>‹#›</a:t>
            </a:fld>
            <a:endParaRPr lang="en-IN"/>
          </a:p>
        </p:txBody>
      </p:sp>
    </p:spTree>
    <p:extLst>
      <p:ext uri="{BB962C8B-B14F-4D97-AF65-F5344CB8AC3E}">
        <p14:creationId xmlns:p14="http://schemas.microsoft.com/office/powerpoint/2010/main" val="5715105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B07B84A-3870-ECD3-6656-FD5362E195E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4B5FD38-248E-0D68-6957-8305FAE89D6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F9861CD-1DB2-2152-828B-8CD0D08B48A3}"/>
              </a:ext>
            </a:extLst>
          </p:cNvPr>
          <p:cNvSpPr>
            <a:spLocks noGrp="1"/>
          </p:cNvSpPr>
          <p:nvPr>
            <p:ph type="dt" sz="half" idx="10"/>
          </p:nvPr>
        </p:nvSpPr>
        <p:spPr/>
        <p:txBody>
          <a:bodyPr/>
          <a:lstStyle/>
          <a:p>
            <a:fld id="{0353D20D-278E-497F-998E-19B786A9AFA5}" type="datetimeFigureOut">
              <a:rPr lang="en-IN" smtClean="0"/>
              <a:t>26-08-2023</a:t>
            </a:fld>
            <a:endParaRPr lang="en-IN"/>
          </a:p>
        </p:txBody>
      </p:sp>
      <p:sp>
        <p:nvSpPr>
          <p:cNvPr id="5" name="Footer Placeholder 4">
            <a:extLst>
              <a:ext uri="{FF2B5EF4-FFF2-40B4-BE49-F238E27FC236}">
                <a16:creationId xmlns:a16="http://schemas.microsoft.com/office/drawing/2014/main" id="{BF8CDA93-2CB3-ABA8-7297-6C7E7CF9476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8FCCE4C-0A3D-DF3C-DDA5-F84A08480805}"/>
              </a:ext>
            </a:extLst>
          </p:cNvPr>
          <p:cNvSpPr>
            <a:spLocks noGrp="1"/>
          </p:cNvSpPr>
          <p:nvPr>
            <p:ph type="sldNum" sz="quarter" idx="12"/>
          </p:nvPr>
        </p:nvSpPr>
        <p:spPr/>
        <p:txBody>
          <a:bodyPr/>
          <a:lstStyle/>
          <a:p>
            <a:fld id="{0EEB7002-066D-4938-BCB5-975032EA0011}" type="slidenum">
              <a:rPr lang="en-IN" smtClean="0"/>
              <a:t>‹#›</a:t>
            </a:fld>
            <a:endParaRPr lang="en-IN"/>
          </a:p>
        </p:txBody>
      </p:sp>
    </p:spTree>
    <p:extLst>
      <p:ext uri="{BB962C8B-B14F-4D97-AF65-F5344CB8AC3E}">
        <p14:creationId xmlns:p14="http://schemas.microsoft.com/office/powerpoint/2010/main" val="41419614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4731C-69DD-D0B2-62BF-DFA2F6A5218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072FA91-3C52-0C18-81EC-57B8324145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01AD879-3710-A05D-0FD5-F8939FCA34DE}"/>
              </a:ext>
            </a:extLst>
          </p:cNvPr>
          <p:cNvSpPr>
            <a:spLocks noGrp="1"/>
          </p:cNvSpPr>
          <p:nvPr>
            <p:ph type="dt" sz="half" idx="10"/>
          </p:nvPr>
        </p:nvSpPr>
        <p:spPr/>
        <p:txBody>
          <a:bodyPr/>
          <a:lstStyle/>
          <a:p>
            <a:fld id="{0353D20D-278E-497F-998E-19B786A9AFA5}" type="datetimeFigureOut">
              <a:rPr lang="en-IN" smtClean="0"/>
              <a:t>26-08-2023</a:t>
            </a:fld>
            <a:endParaRPr lang="en-IN"/>
          </a:p>
        </p:txBody>
      </p:sp>
      <p:sp>
        <p:nvSpPr>
          <p:cNvPr id="5" name="Footer Placeholder 4">
            <a:extLst>
              <a:ext uri="{FF2B5EF4-FFF2-40B4-BE49-F238E27FC236}">
                <a16:creationId xmlns:a16="http://schemas.microsoft.com/office/drawing/2014/main" id="{F0E2A130-16AE-3E23-9C47-8FBBFDCDAA8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2C39902-24D4-2119-CD72-E14D4613D85B}"/>
              </a:ext>
            </a:extLst>
          </p:cNvPr>
          <p:cNvSpPr>
            <a:spLocks noGrp="1"/>
          </p:cNvSpPr>
          <p:nvPr>
            <p:ph type="sldNum" sz="quarter" idx="12"/>
          </p:nvPr>
        </p:nvSpPr>
        <p:spPr/>
        <p:txBody>
          <a:bodyPr/>
          <a:lstStyle/>
          <a:p>
            <a:fld id="{0EEB7002-066D-4938-BCB5-975032EA0011}" type="slidenum">
              <a:rPr lang="en-IN" smtClean="0"/>
              <a:t>‹#›</a:t>
            </a:fld>
            <a:endParaRPr lang="en-IN"/>
          </a:p>
        </p:txBody>
      </p:sp>
    </p:spTree>
    <p:extLst>
      <p:ext uri="{BB962C8B-B14F-4D97-AF65-F5344CB8AC3E}">
        <p14:creationId xmlns:p14="http://schemas.microsoft.com/office/powerpoint/2010/main" val="27476094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04F08-CD12-855F-BBD2-4C31680C2EB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F2EC967-9FAC-B311-DBC1-40C74632FBC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64A1366-D1CE-58E1-17FC-49E4B26D57F8}"/>
              </a:ext>
            </a:extLst>
          </p:cNvPr>
          <p:cNvSpPr>
            <a:spLocks noGrp="1"/>
          </p:cNvSpPr>
          <p:nvPr>
            <p:ph type="dt" sz="half" idx="10"/>
          </p:nvPr>
        </p:nvSpPr>
        <p:spPr/>
        <p:txBody>
          <a:bodyPr/>
          <a:lstStyle/>
          <a:p>
            <a:fld id="{0353D20D-278E-497F-998E-19B786A9AFA5}" type="datetimeFigureOut">
              <a:rPr lang="en-IN" smtClean="0"/>
              <a:t>26-08-2023</a:t>
            </a:fld>
            <a:endParaRPr lang="en-IN"/>
          </a:p>
        </p:txBody>
      </p:sp>
      <p:sp>
        <p:nvSpPr>
          <p:cNvPr id="5" name="Footer Placeholder 4">
            <a:extLst>
              <a:ext uri="{FF2B5EF4-FFF2-40B4-BE49-F238E27FC236}">
                <a16:creationId xmlns:a16="http://schemas.microsoft.com/office/drawing/2014/main" id="{76484579-0426-E7E6-7DD7-4C0FA6E21DE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6E683F0-4814-F89A-735D-F48D97561604}"/>
              </a:ext>
            </a:extLst>
          </p:cNvPr>
          <p:cNvSpPr>
            <a:spLocks noGrp="1"/>
          </p:cNvSpPr>
          <p:nvPr>
            <p:ph type="sldNum" sz="quarter" idx="12"/>
          </p:nvPr>
        </p:nvSpPr>
        <p:spPr/>
        <p:txBody>
          <a:bodyPr/>
          <a:lstStyle/>
          <a:p>
            <a:fld id="{0EEB7002-066D-4938-BCB5-975032EA0011}" type="slidenum">
              <a:rPr lang="en-IN" smtClean="0"/>
              <a:t>‹#›</a:t>
            </a:fld>
            <a:endParaRPr lang="en-IN"/>
          </a:p>
        </p:txBody>
      </p:sp>
    </p:spTree>
    <p:extLst>
      <p:ext uri="{BB962C8B-B14F-4D97-AF65-F5344CB8AC3E}">
        <p14:creationId xmlns:p14="http://schemas.microsoft.com/office/powerpoint/2010/main" val="34460301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AF231-2334-AEAE-565D-AECA6B57ECE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10446A9-03AE-D4C2-4DB1-E562CC99EFC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DC8A307-6823-ABFC-698B-3EED055936C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EF0BE07-C13C-44C0-A4B0-E5ABA4372388}"/>
              </a:ext>
            </a:extLst>
          </p:cNvPr>
          <p:cNvSpPr>
            <a:spLocks noGrp="1"/>
          </p:cNvSpPr>
          <p:nvPr>
            <p:ph type="dt" sz="half" idx="10"/>
          </p:nvPr>
        </p:nvSpPr>
        <p:spPr/>
        <p:txBody>
          <a:bodyPr/>
          <a:lstStyle/>
          <a:p>
            <a:fld id="{0353D20D-278E-497F-998E-19B786A9AFA5}" type="datetimeFigureOut">
              <a:rPr lang="en-IN" smtClean="0"/>
              <a:t>26-08-2023</a:t>
            </a:fld>
            <a:endParaRPr lang="en-IN"/>
          </a:p>
        </p:txBody>
      </p:sp>
      <p:sp>
        <p:nvSpPr>
          <p:cNvPr id="6" name="Footer Placeholder 5">
            <a:extLst>
              <a:ext uri="{FF2B5EF4-FFF2-40B4-BE49-F238E27FC236}">
                <a16:creationId xmlns:a16="http://schemas.microsoft.com/office/drawing/2014/main" id="{91A60905-35A4-C338-A96B-3EB823A5CE4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9D4517C-449B-6C9F-4B79-04162C33BF91}"/>
              </a:ext>
            </a:extLst>
          </p:cNvPr>
          <p:cNvSpPr>
            <a:spLocks noGrp="1"/>
          </p:cNvSpPr>
          <p:nvPr>
            <p:ph type="sldNum" sz="quarter" idx="12"/>
          </p:nvPr>
        </p:nvSpPr>
        <p:spPr/>
        <p:txBody>
          <a:bodyPr/>
          <a:lstStyle/>
          <a:p>
            <a:fld id="{0EEB7002-066D-4938-BCB5-975032EA0011}" type="slidenum">
              <a:rPr lang="en-IN" smtClean="0"/>
              <a:t>‹#›</a:t>
            </a:fld>
            <a:endParaRPr lang="en-IN"/>
          </a:p>
        </p:txBody>
      </p:sp>
    </p:spTree>
    <p:extLst>
      <p:ext uri="{BB962C8B-B14F-4D97-AF65-F5344CB8AC3E}">
        <p14:creationId xmlns:p14="http://schemas.microsoft.com/office/powerpoint/2010/main" val="3849045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BEBC7-3C6C-D2E3-D047-368A911B113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997FC8D-7717-B255-63B9-DB5E5564095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0E6C5D-28B0-67EE-6ECB-6D96ADCA660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F4343B6-B1EE-267D-1A0F-AD246CB515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9520ED2-9210-4B11-22D7-7E87B424371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51BA386-DFDC-9B92-5711-7EA5F168210A}"/>
              </a:ext>
            </a:extLst>
          </p:cNvPr>
          <p:cNvSpPr>
            <a:spLocks noGrp="1"/>
          </p:cNvSpPr>
          <p:nvPr>
            <p:ph type="dt" sz="half" idx="10"/>
          </p:nvPr>
        </p:nvSpPr>
        <p:spPr/>
        <p:txBody>
          <a:bodyPr/>
          <a:lstStyle/>
          <a:p>
            <a:fld id="{0353D20D-278E-497F-998E-19B786A9AFA5}" type="datetimeFigureOut">
              <a:rPr lang="en-IN" smtClean="0"/>
              <a:t>26-08-2023</a:t>
            </a:fld>
            <a:endParaRPr lang="en-IN"/>
          </a:p>
        </p:txBody>
      </p:sp>
      <p:sp>
        <p:nvSpPr>
          <p:cNvPr id="8" name="Footer Placeholder 7">
            <a:extLst>
              <a:ext uri="{FF2B5EF4-FFF2-40B4-BE49-F238E27FC236}">
                <a16:creationId xmlns:a16="http://schemas.microsoft.com/office/drawing/2014/main" id="{9D862EEA-D6AA-49FE-DAB6-0CDC7805331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E77608C-2EE3-FD71-9A82-75C9E2A7FC07}"/>
              </a:ext>
            </a:extLst>
          </p:cNvPr>
          <p:cNvSpPr>
            <a:spLocks noGrp="1"/>
          </p:cNvSpPr>
          <p:nvPr>
            <p:ph type="sldNum" sz="quarter" idx="12"/>
          </p:nvPr>
        </p:nvSpPr>
        <p:spPr/>
        <p:txBody>
          <a:bodyPr/>
          <a:lstStyle/>
          <a:p>
            <a:fld id="{0EEB7002-066D-4938-BCB5-975032EA0011}" type="slidenum">
              <a:rPr lang="en-IN" smtClean="0"/>
              <a:t>‹#›</a:t>
            </a:fld>
            <a:endParaRPr lang="en-IN"/>
          </a:p>
        </p:txBody>
      </p:sp>
    </p:spTree>
    <p:extLst>
      <p:ext uri="{BB962C8B-B14F-4D97-AF65-F5344CB8AC3E}">
        <p14:creationId xmlns:p14="http://schemas.microsoft.com/office/powerpoint/2010/main" val="1031780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4743C-B4CD-F2D0-355D-F4D24D34050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172AABF-CC80-040C-B804-4A596E2F4C06}"/>
              </a:ext>
            </a:extLst>
          </p:cNvPr>
          <p:cNvSpPr>
            <a:spLocks noGrp="1"/>
          </p:cNvSpPr>
          <p:nvPr>
            <p:ph type="dt" sz="half" idx="10"/>
          </p:nvPr>
        </p:nvSpPr>
        <p:spPr/>
        <p:txBody>
          <a:bodyPr/>
          <a:lstStyle/>
          <a:p>
            <a:fld id="{0353D20D-278E-497F-998E-19B786A9AFA5}" type="datetimeFigureOut">
              <a:rPr lang="en-IN" smtClean="0"/>
              <a:t>26-08-2023</a:t>
            </a:fld>
            <a:endParaRPr lang="en-IN"/>
          </a:p>
        </p:txBody>
      </p:sp>
      <p:sp>
        <p:nvSpPr>
          <p:cNvPr id="4" name="Footer Placeholder 3">
            <a:extLst>
              <a:ext uri="{FF2B5EF4-FFF2-40B4-BE49-F238E27FC236}">
                <a16:creationId xmlns:a16="http://schemas.microsoft.com/office/drawing/2014/main" id="{AE00636F-0BB2-3EB2-CEAA-99B8B104608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3EF66D0-4F72-70C5-5872-E1F073D61636}"/>
              </a:ext>
            </a:extLst>
          </p:cNvPr>
          <p:cNvSpPr>
            <a:spLocks noGrp="1"/>
          </p:cNvSpPr>
          <p:nvPr>
            <p:ph type="sldNum" sz="quarter" idx="12"/>
          </p:nvPr>
        </p:nvSpPr>
        <p:spPr/>
        <p:txBody>
          <a:bodyPr/>
          <a:lstStyle/>
          <a:p>
            <a:fld id="{0EEB7002-066D-4938-BCB5-975032EA0011}" type="slidenum">
              <a:rPr lang="en-IN" smtClean="0"/>
              <a:t>‹#›</a:t>
            </a:fld>
            <a:endParaRPr lang="en-IN"/>
          </a:p>
        </p:txBody>
      </p:sp>
    </p:spTree>
    <p:extLst>
      <p:ext uri="{BB962C8B-B14F-4D97-AF65-F5344CB8AC3E}">
        <p14:creationId xmlns:p14="http://schemas.microsoft.com/office/powerpoint/2010/main" val="9423408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100AE44-07EE-B4AA-943F-62BF80D274CB}"/>
              </a:ext>
            </a:extLst>
          </p:cNvPr>
          <p:cNvSpPr>
            <a:spLocks noGrp="1"/>
          </p:cNvSpPr>
          <p:nvPr>
            <p:ph type="dt" sz="half" idx="10"/>
          </p:nvPr>
        </p:nvSpPr>
        <p:spPr/>
        <p:txBody>
          <a:bodyPr/>
          <a:lstStyle/>
          <a:p>
            <a:fld id="{0353D20D-278E-497F-998E-19B786A9AFA5}" type="datetimeFigureOut">
              <a:rPr lang="en-IN" smtClean="0"/>
              <a:t>26-08-2023</a:t>
            </a:fld>
            <a:endParaRPr lang="en-IN"/>
          </a:p>
        </p:txBody>
      </p:sp>
      <p:sp>
        <p:nvSpPr>
          <p:cNvPr id="3" name="Footer Placeholder 2">
            <a:extLst>
              <a:ext uri="{FF2B5EF4-FFF2-40B4-BE49-F238E27FC236}">
                <a16:creationId xmlns:a16="http://schemas.microsoft.com/office/drawing/2014/main" id="{CEF20859-88E3-7547-2C6B-3E2A500870B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EAF9661-0CC9-2B8F-2786-0414088643E9}"/>
              </a:ext>
            </a:extLst>
          </p:cNvPr>
          <p:cNvSpPr>
            <a:spLocks noGrp="1"/>
          </p:cNvSpPr>
          <p:nvPr>
            <p:ph type="sldNum" sz="quarter" idx="12"/>
          </p:nvPr>
        </p:nvSpPr>
        <p:spPr/>
        <p:txBody>
          <a:bodyPr/>
          <a:lstStyle/>
          <a:p>
            <a:fld id="{0EEB7002-066D-4938-BCB5-975032EA0011}" type="slidenum">
              <a:rPr lang="en-IN" smtClean="0"/>
              <a:t>‹#›</a:t>
            </a:fld>
            <a:endParaRPr lang="en-IN"/>
          </a:p>
        </p:txBody>
      </p:sp>
    </p:spTree>
    <p:extLst>
      <p:ext uri="{BB962C8B-B14F-4D97-AF65-F5344CB8AC3E}">
        <p14:creationId xmlns:p14="http://schemas.microsoft.com/office/powerpoint/2010/main" val="5187370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C53C1-3D88-FAE5-4A04-E332202EAA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0512901-F472-B213-1999-7CEF50C52D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87F3911-3C2F-DEA4-22C8-BB582B5A7C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16E49DB-BF7A-64E1-2E71-9AF40D9BA83B}"/>
              </a:ext>
            </a:extLst>
          </p:cNvPr>
          <p:cNvSpPr>
            <a:spLocks noGrp="1"/>
          </p:cNvSpPr>
          <p:nvPr>
            <p:ph type="dt" sz="half" idx="10"/>
          </p:nvPr>
        </p:nvSpPr>
        <p:spPr/>
        <p:txBody>
          <a:bodyPr/>
          <a:lstStyle/>
          <a:p>
            <a:fld id="{0353D20D-278E-497F-998E-19B786A9AFA5}" type="datetimeFigureOut">
              <a:rPr lang="en-IN" smtClean="0"/>
              <a:t>26-08-2023</a:t>
            </a:fld>
            <a:endParaRPr lang="en-IN"/>
          </a:p>
        </p:txBody>
      </p:sp>
      <p:sp>
        <p:nvSpPr>
          <p:cNvPr id="6" name="Footer Placeholder 5">
            <a:extLst>
              <a:ext uri="{FF2B5EF4-FFF2-40B4-BE49-F238E27FC236}">
                <a16:creationId xmlns:a16="http://schemas.microsoft.com/office/drawing/2014/main" id="{E5796406-7369-9E77-BCE2-484BC0EF7BD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E6D1CE6-69E2-3596-CC6F-FF4E79392297}"/>
              </a:ext>
            </a:extLst>
          </p:cNvPr>
          <p:cNvSpPr>
            <a:spLocks noGrp="1"/>
          </p:cNvSpPr>
          <p:nvPr>
            <p:ph type="sldNum" sz="quarter" idx="12"/>
          </p:nvPr>
        </p:nvSpPr>
        <p:spPr/>
        <p:txBody>
          <a:bodyPr/>
          <a:lstStyle/>
          <a:p>
            <a:fld id="{0EEB7002-066D-4938-BCB5-975032EA0011}" type="slidenum">
              <a:rPr lang="en-IN" smtClean="0"/>
              <a:t>‹#›</a:t>
            </a:fld>
            <a:endParaRPr lang="en-IN"/>
          </a:p>
        </p:txBody>
      </p:sp>
    </p:spTree>
    <p:extLst>
      <p:ext uri="{BB962C8B-B14F-4D97-AF65-F5344CB8AC3E}">
        <p14:creationId xmlns:p14="http://schemas.microsoft.com/office/powerpoint/2010/main" val="17937799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5D0C7-6A55-4BCB-DA01-928662F0CD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88CAE31-F9F4-E0E5-57DF-139A9BB9E3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DF23FC9-2002-DCA1-BCFC-2A765F8997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7B9220-A5A5-829A-1EF3-13158627C31D}"/>
              </a:ext>
            </a:extLst>
          </p:cNvPr>
          <p:cNvSpPr>
            <a:spLocks noGrp="1"/>
          </p:cNvSpPr>
          <p:nvPr>
            <p:ph type="dt" sz="half" idx="10"/>
          </p:nvPr>
        </p:nvSpPr>
        <p:spPr/>
        <p:txBody>
          <a:bodyPr/>
          <a:lstStyle/>
          <a:p>
            <a:fld id="{0353D20D-278E-497F-998E-19B786A9AFA5}" type="datetimeFigureOut">
              <a:rPr lang="en-IN" smtClean="0"/>
              <a:t>26-08-2023</a:t>
            </a:fld>
            <a:endParaRPr lang="en-IN"/>
          </a:p>
        </p:txBody>
      </p:sp>
      <p:sp>
        <p:nvSpPr>
          <p:cNvPr id="6" name="Footer Placeholder 5">
            <a:extLst>
              <a:ext uri="{FF2B5EF4-FFF2-40B4-BE49-F238E27FC236}">
                <a16:creationId xmlns:a16="http://schemas.microsoft.com/office/drawing/2014/main" id="{12285C8D-0E94-F443-C8D7-B29BAD5B5E7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AD49052-03D1-29AF-68E9-DFC268A98980}"/>
              </a:ext>
            </a:extLst>
          </p:cNvPr>
          <p:cNvSpPr>
            <a:spLocks noGrp="1"/>
          </p:cNvSpPr>
          <p:nvPr>
            <p:ph type="sldNum" sz="quarter" idx="12"/>
          </p:nvPr>
        </p:nvSpPr>
        <p:spPr/>
        <p:txBody>
          <a:bodyPr/>
          <a:lstStyle/>
          <a:p>
            <a:fld id="{0EEB7002-066D-4938-BCB5-975032EA0011}" type="slidenum">
              <a:rPr lang="en-IN" smtClean="0"/>
              <a:t>‹#›</a:t>
            </a:fld>
            <a:endParaRPr lang="en-IN"/>
          </a:p>
        </p:txBody>
      </p:sp>
    </p:spTree>
    <p:extLst>
      <p:ext uri="{BB962C8B-B14F-4D97-AF65-F5344CB8AC3E}">
        <p14:creationId xmlns:p14="http://schemas.microsoft.com/office/powerpoint/2010/main" val="2480705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4F80FA-963E-0B63-2445-D8780C9E5ED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61B3046-64BD-1F6E-1238-9F92699630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5AF18A5-A047-005D-043D-33EEE40CBA2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53D20D-278E-497F-998E-19B786A9AFA5}" type="datetimeFigureOut">
              <a:rPr lang="en-IN" smtClean="0"/>
              <a:t>26-08-2023</a:t>
            </a:fld>
            <a:endParaRPr lang="en-IN"/>
          </a:p>
        </p:txBody>
      </p:sp>
      <p:sp>
        <p:nvSpPr>
          <p:cNvPr id="5" name="Footer Placeholder 4">
            <a:extLst>
              <a:ext uri="{FF2B5EF4-FFF2-40B4-BE49-F238E27FC236}">
                <a16:creationId xmlns:a16="http://schemas.microsoft.com/office/drawing/2014/main" id="{93E23EC9-7DFF-641F-8E6F-AB73E60DB9D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B9FB687-21F9-91EC-63DF-DF24C2BA28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EB7002-066D-4938-BCB5-975032EA0011}" type="slidenum">
              <a:rPr lang="en-IN" smtClean="0"/>
              <a:t>‹#›</a:t>
            </a:fld>
            <a:endParaRPr lang="en-IN"/>
          </a:p>
        </p:txBody>
      </p:sp>
    </p:spTree>
    <p:extLst>
      <p:ext uri="{BB962C8B-B14F-4D97-AF65-F5344CB8AC3E}">
        <p14:creationId xmlns:p14="http://schemas.microsoft.com/office/powerpoint/2010/main" val="23327427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8" Type="http://schemas.openxmlformats.org/officeDocument/2006/relationships/image" Target="../media/image24.jpg"/><Relationship Id="rId3" Type="http://schemas.microsoft.com/office/2007/relationships/hdphoto" Target="../media/hdphoto8.wdp"/><Relationship Id="rId7" Type="http://schemas.openxmlformats.org/officeDocument/2006/relationships/image" Target="../media/image23.jpg"/><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22.jpg"/><Relationship Id="rId5" Type="http://schemas.openxmlformats.org/officeDocument/2006/relationships/image" Target="../media/image21.png"/><Relationship Id="rId4" Type="http://schemas.openxmlformats.org/officeDocument/2006/relationships/image" Target="../media/image20.jpg"/><Relationship Id="rId9" Type="http://schemas.openxmlformats.org/officeDocument/2006/relationships/image" Target="../media/image25.jpg"/></Relationships>
</file>

<file path=ppt/slides/_rels/slide15.xml.rels><?xml version="1.0" encoding="UTF-8" standalone="yes"?>
<Relationships xmlns="http://schemas.openxmlformats.org/package/2006/relationships"><Relationship Id="rId8" Type="http://schemas.openxmlformats.org/officeDocument/2006/relationships/image" Target="../media/image24.jpg"/><Relationship Id="rId3" Type="http://schemas.microsoft.com/office/2007/relationships/hdphoto" Target="../media/hdphoto9.wdp"/><Relationship Id="rId7" Type="http://schemas.openxmlformats.org/officeDocument/2006/relationships/image" Target="../media/image23.jpg"/><Relationship Id="rId2" Type="http://schemas.openxmlformats.org/officeDocument/2006/relationships/image" Target="../media/image26.png"/><Relationship Id="rId1" Type="http://schemas.openxmlformats.org/officeDocument/2006/relationships/slideLayout" Target="../slideLayouts/slideLayout7.xml"/><Relationship Id="rId6" Type="http://schemas.openxmlformats.org/officeDocument/2006/relationships/image" Target="../media/image22.jpg"/><Relationship Id="rId5" Type="http://schemas.openxmlformats.org/officeDocument/2006/relationships/image" Target="../media/image21.png"/><Relationship Id="rId4" Type="http://schemas.openxmlformats.org/officeDocument/2006/relationships/image" Target="../media/image20.jpg"/><Relationship Id="rId9" Type="http://schemas.openxmlformats.org/officeDocument/2006/relationships/image" Target="../media/image25.jpg"/></Relationships>
</file>

<file path=ppt/slides/_rels/slide16.xml.rels><?xml version="1.0" encoding="UTF-8" standalone="yes"?>
<Relationships xmlns="http://schemas.openxmlformats.org/package/2006/relationships"><Relationship Id="rId8" Type="http://schemas.openxmlformats.org/officeDocument/2006/relationships/image" Target="../media/image24.jpg"/><Relationship Id="rId3" Type="http://schemas.microsoft.com/office/2007/relationships/hdphoto" Target="../media/hdphoto10.wdp"/><Relationship Id="rId7" Type="http://schemas.openxmlformats.org/officeDocument/2006/relationships/image" Target="../media/image23.jpg"/><Relationship Id="rId2" Type="http://schemas.openxmlformats.org/officeDocument/2006/relationships/image" Target="../media/image27.png"/><Relationship Id="rId1" Type="http://schemas.openxmlformats.org/officeDocument/2006/relationships/slideLayout" Target="../slideLayouts/slideLayout7.xml"/><Relationship Id="rId6" Type="http://schemas.openxmlformats.org/officeDocument/2006/relationships/image" Target="../media/image22.jpg"/><Relationship Id="rId5" Type="http://schemas.openxmlformats.org/officeDocument/2006/relationships/image" Target="../media/image21.png"/><Relationship Id="rId4" Type="http://schemas.openxmlformats.org/officeDocument/2006/relationships/image" Target="../media/image20.jpg"/><Relationship Id="rId9" Type="http://schemas.openxmlformats.org/officeDocument/2006/relationships/image" Target="../media/image25.jpg"/></Relationships>
</file>

<file path=ppt/slides/_rels/slide17.xml.rels><?xml version="1.0" encoding="UTF-8" standalone="yes"?>
<Relationships xmlns="http://schemas.openxmlformats.org/package/2006/relationships"><Relationship Id="rId8" Type="http://schemas.openxmlformats.org/officeDocument/2006/relationships/image" Target="../media/image24.jpg"/><Relationship Id="rId3" Type="http://schemas.microsoft.com/office/2007/relationships/hdphoto" Target="../media/hdphoto11.wdp"/><Relationship Id="rId7" Type="http://schemas.openxmlformats.org/officeDocument/2006/relationships/image" Target="../media/image23.jpg"/><Relationship Id="rId2" Type="http://schemas.openxmlformats.org/officeDocument/2006/relationships/image" Target="../media/image28.png"/><Relationship Id="rId1" Type="http://schemas.openxmlformats.org/officeDocument/2006/relationships/slideLayout" Target="../slideLayouts/slideLayout7.xml"/><Relationship Id="rId6" Type="http://schemas.openxmlformats.org/officeDocument/2006/relationships/image" Target="../media/image22.jpg"/><Relationship Id="rId5" Type="http://schemas.openxmlformats.org/officeDocument/2006/relationships/image" Target="../media/image21.png"/><Relationship Id="rId4" Type="http://schemas.openxmlformats.org/officeDocument/2006/relationships/image" Target="../media/image20.jpg"/><Relationship Id="rId9" Type="http://schemas.openxmlformats.org/officeDocument/2006/relationships/image" Target="../media/image25.jpg"/></Relationships>
</file>

<file path=ppt/slides/_rels/slide18.xml.rels><?xml version="1.0" encoding="UTF-8" standalone="yes"?>
<Relationships xmlns="http://schemas.openxmlformats.org/package/2006/relationships"><Relationship Id="rId8" Type="http://schemas.openxmlformats.org/officeDocument/2006/relationships/image" Target="../media/image24.jpg"/><Relationship Id="rId3" Type="http://schemas.microsoft.com/office/2007/relationships/hdphoto" Target="../media/hdphoto12.wdp"/><Relationship Id="rId7" Type="http://schemas.openxmlformats.org/officeDocument/2006/relationships/image" Target="../media/image23.jp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22.jpg"/><Relationship Id="rId5" Type="http://schemas.openxmlformats.org/officeDocument/2006/relationships/image" Target="../media/image21.png"/><Relationship Id="rId4" Type="http://schemas.openxmlformats.org/officeDocument/2006/relationships/image" Target="../media/image20.jpg"/><Relationship Id="rId9" Type="http://schemas.openxmlformats.org/officeDocument/2006/relationships/image" Target="../media/image25.jpg"/></Relationships>
</file>

<file path=ppt/slides/_rels/slide19.xml.rels><?xml version="1.0" encoding="UTF-8" standalone="yes"?>
<Relationships xmlns="http://schemas.openxmlformats.org/package/2006/relationships"><Relationship Id="rId8" Type="http://schemas.openxmlformats.org/officeDocument/2006/relationships/image" Target="../media/image24.jpg"/><Relationship Id="rId3" Type="http://schemas.microsoft.com/office/2007/relationships/hdphoto" Target="../media/hdphoto13.wdp"/><Relationship Id="rId7" Type="http://schemas.openxmlformats.org/officeDocument/2006/relationships/image" Target="../media/image23.jpg"/><Relationship Id="rId2"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22.jpg"/><Relationship Id="rId5" Type="http://schemas.openxmlformats.org/officeDocument/2006/relationships/image" Target="../media/image21.png"/><Relationship Id="rId4" Type="http://schemas.openxmlformats.org/officeDocument/2006/relationships/image" Target="../media/image20.jpg"/><Relationship Id="rId9" Type="http://schemas.openxmlformats.org/officeDocument/2006/relationships/image" Target="../media/image25.jpg"/></Relationships>
</file>

<file path=ppt/slides/_rels/slide2.xml.rels><?xml version="1.0" encoding="UTF-8" standalone="yes"?>
<Relationships xmlns="http://schemas.openxmlformats.org/package/2006/relationships"><Relationship Id="rId8" Type="http://schemas.openxmlformats.org/officeDocument/2006/relationships/slide" Target="slide3.xml"/><Relationship Id="rId3" Type="http://schemas.microsoft.com/office/2007/relationships/hdphoto" Target="../media/hdphoto2.wdp"/><Relationship Id="rId7"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slide" Target="slide36.xml"/><Relationship Id="rId5" Type="http://schemas.openxmlformats.org/officeDocument/2006/relationships/image" Target="../media/image5.png"/><Relationship Id="rId10" Type="http://schemas.openxmlformats.org/officeDocument/2006/relationships/slide" Target="slide29.xml"/><Relationship Id="rId4" Type="http://schemas.openxmlformats.org/officeDocument/2006/relationships/image" Target="../media/image4.png"/><Relationship Id="rId9" Type="http://schemas.openxmlformats.org/officeDocument/2006/relationships/slide" Target="slide11.xml"/></Relationships>
</file>

<file path=ppt/slides/_rels/slide20.xml.rels><?xml version="1.0" encoding="UTF-8" standalone="yes"?>
<Relationships xmlns="http://schemas.openxmlformats.org/package/2006/relationships"><Relationship Id="rId3" Type="http://schemas.microsoft.com/office/2007/relationships/hdphoto" Target="../media/hdphoto14.wdp"/><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microsoft.com/office/2007/relationships/hdphoto" Target="../media/hdphoto15.wdp"/><Relationship Id="rId2" Type="http://schemas.openxmlformats.org/officeDocument/2006/relationships/image" Target="../media/image32.png"/><Relationship Id="rId1" Type="http://schemas.openxmlformats.org/officeDocument/2006/relationships/slideLayout" Target="../slideLayouts/slideLayout7.xml"/><Relationship Id="rId6" Type="http://schemas.openxmlformats.org/officeDocument/2006/relationships/image" Target="../media/image35.jpeg"/><Relationship Id="rId5" Type="http://schemas.openxmlformats.org/officeDocument/2006/relationships/image" Target="../media/image34.jpg"/><Relationship Id="rId4" Type="http://schemas.openxmlformats.org/officeDocument/2006/relationships/image" Target="../media/image33.jpg"/></Relationships>
</file>

<file path=ppt/slides/_rels/slide22.xml.rels><?xml version="1.0" encoding="UTF-8" standalone="yes"?>
<Relationships xmlns="http://schemas.openxmlformats.org/package/2006/relationships"><Relationship Id="rId3" Type="http://schemas.microsoft.com/office/2007/relationships/hdphoto" Target="../media/hdphoto16.wdp"/><Relationship Id="rId2" Type="http://schemas.openxmlformats.org/officeDocument/2006/relationships/image" Target="../media/image36.png"/><Relationship Id="rId1" Type="http://schemas.openxmlformats.org/officeDocument/2006/relationships/slideLayout" Target="../slideLayouts/slideLayout7.xml"/><Relationship Id="rId6" Type="http://schemas.openxmlformats.org/officeDocument/2006/relationships/image" Target="../media/image35.jpeg"/><Relationship Id="rId5" Type="http://schemas.openxmlformats.org/officeDocument/2006/relationships/image" Target="../media/image34.jpg"/><Relationship Id="rId4" Type="http://schemas.openxmlformats.org/officeDocument/2006/relationships/image" Target="../media/image33.jpg"/></Relationships>
</file>

<file path=ppt/slides/_rels/slide23.xml.rels><?xml version="1.0" encoding="UTF-8" standalone="yes"?>
<Relationships xmlns="http://schemas.openxmlformats.org/package/2006/relationships"><Relationship Id="rId3" Type="http://schemas.microsoft.com/office/2007/relationships/hdphoto" Target="../media/hdphoto17.wdp"/><Relationship Id="rId2" Type="http://schemas.openxmlformats.org/officeDocument/2006/relationships/image" Target="../media/image37.png"/><Relationship Id="rId1" Type="http://schemas.openxmlformats.org/officeDocument/2006/relationships/slideLayout" Target="../slideLayouts/slideLayout7.xml"/><Relationship Id="rId6" Type="http://schemas.openxmlformats.org/officeDocument/2006/relationships/image" Target="../media/image33.jpg"/><Relationship Id="rId5" Type="http://schemas.openxmlformats.org/officeDocument/2006/relationships/image" Target="../media/image34.jpg"/><Relationship Id="rId4" Type="http://schemas.openxmlformats.org/officeDocument/2006/relationships/image" Target="../media/image35.jpeg"/></Relationships>
</file>

<file path=ppt/slides/_rels/slide24.xml.rels><?xml version="1.0" encoding="UTF-8" standalone="yes"?>
<Relationships xmlns="http://schemas.openxmlformats.org/package/2006/relationships"><Relationship Id="rId3" Type="http://schemas.microsoft.com/office/2007/relationships/hdphoto" Target="../media/hdphoto18.wdp"/><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microsoft.com/office/2007/relationships/hdphoto" Target="../media/hdphoto19.wdp"/><Relationship Id="rId7" Type="http://schemas.openxmlformats.org/officeDocument/2006/relationships/image" Target="../media/image43.jpg"/><Relationship Id="rId2" Type="http://schemas.openxmlformats.org/officeDocument/2006/relationships/image" Target="../media/image39.png"/><Relationship Id="rId1" Type="http://schemas.openxmlformats.org/officeDocument/2006/relationships/slideLayout" Target="../slideLayouts/slideLayout7.xml"/><Relationship Id="rId6" Type="http://schemas.openxmlformats.org/officeDocument/2006/relationships/image" Target="../media/image42.jpg"/><Relationship Id="rId5" Type="http://schemas.openxmlformats.org/officeDocument/2006/relationships/image" Target="../media/image41.jpg"/><Relationship Id="rId4" Type="http://schemas.openxmlformats.org/officeDocument/2006/relationships/image" Target="../media/image40.jpg"/></Relationships>
</file>

<file path=ppt/slides/_rels/slide26.xml.rels><?xml version="1.0" encoding="UTF-8" standalone="yes"?>
<Relationships xmlns="http://schemas.openxmlformats.org/package/2006/relationships"><Relationship Id="rId3" Type="http://schemas.microsoft.com/office/2007/relationships/hdphoto" Target="../media/hdphoto20.wdp"/><Relationship Id="rId7" Type="http://schemas.openxmlformats.org/officeDocument/2006/relationships/image" Target="../media/image43.jpg"/><Relationship Id="rId2" Type="http://schemas.openxmlformats.org/officeDocument/2006/relationships/image" Target="../media/image44.png"/><Relationship Id="rId1" Type="http://schemas.openxmlformats.org/officeDocument/2006/relationships/slideLayout" Target="../slideLayouts/slideLayout7.xml"/><Relationship Id="rId6" Type="http://schemas.openxmlformats.org/officeDocument/2006/relationships/image" Target="../media/image42.jpg"/><Relationship Id="rId5" Type="http://schemas.openxmlformats.org/officeDocument/2006/relationships/image" Target="../media/image41.jpg"/><Relationship Id="rId4" Type="http://schemas.openxmlformats.org/officeDocument/2006/relationships/image" Target="../media/image40.jpg"/></Relationships>
</file>

<file path=ppt/slides/_rels/slide27.xml.rels><?xml version="1.0" encoding="UTF-8" standalone="yes"?>
<Relationships xmlns="http://schemas.openxmlformats.org/package/2006/relationships"><Relationship Id="rId3" Type="http://schemas.microsoft.com/office/2007/relationships/hdphoto" Target="../media/hdphoto21.wdp"/><Relationship Id="rId7" Type="http://schemas.openxmlformats.org/officeDocument/2006/relationships/image" Target="../media/image43.jpg"/><Relationship Id="rId2" Type="http://schemas.openxmlformats.org/officeDocument/2006/relationships/image" Target="../media/image45.png"/><Relationship Id="rId1" Type="http://schemas.openxmlformats.org/officeDocument/2006/relationships/slideLayout" Target="../slideLayouts/slideLayout7.xml"/><Relationship Id="rId6" Type="http://schemas.openxmlformats.org/officeDocument/2006/relationships/image" Target="../media/image42.jpg"/><Relationship Id="rId5" Type="http://schemas.openxmlformats.org/officeDocument/2006/relationships/image" Target="../media/image41.jpg"/><Relationship Id="rId4" Type="http://schemas.openxmlformats.org/officeDocument/2006/relationships/image" Target="../media/image40.jpg"/></Relationships>
</file>

<file path=ppt/slides/_rels/slide28.xml.rels><?xml version="1.0" encoding="UTF-8" standalone="yes"?>
<Relationships xmlns="http://schemas.openxmlformats.org/package/2006/relationships"><Relationship Id="rId3" Type="http://schemas.microsoft.com/office/2007/relationships/hdphoto" Target="../media/hdphoto22.wdp"/><Relationship Id="rId7" Type="http://schemas.openxmlformats.org/officeDocument/2006/relationships/image" Target="../media/image43.jpg"/><Relationship Id="rId2" Type="http://schemas.openxmlformats.org/officeDocument/2006/relationships/image" Target="../media/image46.png"/><Relationship Id="rId1" Type="http://schemas.openxmlformats.org/officeDocument/2006/relationships/slideLayout" Target="../slideLayouts/slideLayout7.xml"/><Relationship Id="rId6" Type="http://schemas.openxmlformats.org/officeDocument/2006/relationships/image" Target="../media/image42.jpg"/><Relationship Id="rId5" Type="http://schemas.openxmlformats.org/officeDocument/2006/relationships/image" Target="../media/image41.jpg"/><Relationship Id="rId4" Type="http://schemas.openxmlformats.org/officeDocument/2006/relationships/image" Target="../media/image40.jpg"/></Relationships>
</file>

<file path=ppt/slides/_rels/slide29.xml.rels><?xml version="1.0" encoding="UTF-8" standalone="yes"?>
<Relationships xmlns="http://schemas.openxmlformats.org/package/2006/relationships"><Relationship Id="rId3" Type="http://schemas.microsoft.com/office/2007/relationships/hdphoto" Target="../media/hdphoto23.wdp"/><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microsoft.com/office/2007/relationships/hdphoto" Target="../media/hdphoto24.wdp"/><Relationship Id="rId2" Type="http://schemas.openxmlformats.org/officeDocument/2006/relationships/image" Target="../media/image48.png"/><Relationship Id="rId1" Type="http://schemas.openxmlformats.org/officeDocument/2006/relationships/slideLayout" Target="../slideLayouts/slideLayout7.xml"/><Relationship Id="rId4" Type="http://schemas.openxmlformats.org/officeDocument/2006/relationships/image" Target="../media/image49.jpg"/></Relationships>
</file>

<file path=ppt/slides/_rels/slide31.xml.rels><?xml version="1.0" encoding="UTF-8" standalone="yes"?>
<Relationships xmlns="http://schemas.openxmlformats.org/package/2006/relationships"><Relationship Id="rId3" Type="http://schemas.microsoft.com/office/2007/relationships/hdphoto" Target="../media/hdphoto24.wdp"/><Relationship Id="rId2" Type="http://schemas.openxmlformats.org/officeDocument/2006/relationships/image" Target="../media/image48.png"/><Relationship Id="rId1" Type="http://schemas.openxmlformats.org/officeDocument/2006/relationships/slideLayout" Target="../slideLayouts/slideLayout7.xml"/><Relationship Id="rId4" Type="http://schemas.openxmlformats.org/officeDocument/2006/relationships/image" Target="../media/image50.jpeg"/></Relationships>
</file>

<file path=ppt/slides/_rels/slide32.xml.rels><?xml version="1.0" encoding="UTF-8" standalone="yes"?>
<Relationships xmlns="http://schemas.openxmlformats.org/package/2006/relationships"><Relationship Id="rId3" Type="http://schemas.microsoft.com/office/2007/relationships/hdphoto" Target="../media/hdphoto24.wdp"/><Relationship Id="rId2" Type="http://schemas.openxmlformats.org/officeDocument/2006/relationships/image" Target="../media/image48.png"/><Relationship Id="rId1" Type="http://schemas.openxmlformats.org/officeDocument/2006/relationships/slideLayout" Target="../slideLayouts/slideLayout7.xml"/><Relationship Id="rId4" Type="http://schemas.openxmlformats.org/officeDocument/2006/relationships/image" Target="../media/image51.jpeg"/></Relationships>
</file>

<file path=ppt/slides/_rels/slide33.xml.rels><?xml version="1.0" encoding="UTF-8" standalone="yes"?>
<Relationships xmlns="http://schemas.openxmlformats.org/package/2006/relationships"><Relationship Id="rId3" Type="http://schemas.microsoft.com/office/2007/relationships/hdphoto" Target="../media/hdphoto25.wdp"/><Relationship Id="rId2" Type="http://schemas.openxmlformats.org/officeDocument/2006/relationships/image" Target="../media/image52.png"/><Relationship Id="rId1" Type="http://schemas.openxmlformats.org/officeDocument/2006/relationships/slideLayout" Target="../slideLayouts/slideLayout7.xml"/><Relationship Id="rId4" Type="http://schemas.openxmlformats.org/officeDocument/2006/relationships/image" Target="../media/image53.jpeg"/></Relationships>
</file>

<file path=ppt/slides/_rels/slide34.xml.rels><?xml version="1.0" encoding="UTF-8" standalone="yes"?>
<Relationships xmlns="http://schemas.openxmlformats.org/package/2006/relationships"><Relationship Id="rId3" Type="http://schemas.microsoft.com/office/2007/relationships/hdphoto" Target="../media/hdphoto24.wdp"/><Relationship Id="rId2" Type="http://schemas.openxmlformats.org/officeDocument/2006/relationships/image" Target="../media/image48.png"/><Relationship Id="rId1" Type="http://schemas.openxmlformats.org/officeDocument/2006/relationships/slideLayout" Target="../slideLayouts/slideLayout7.xml"/><Relationship Id="rId4" Type="http://schemas.openxmlformats.org/officeDocument/2006/relationships/image" Target="../media/image54.jpeg"/></Relationships>
</file>

<file path=ppt/slides/_rels/slide35.xml.rels><?xml version="1.0" encoding="UTF-8" standalone="yes"?>
<Relationships xmlns="http://schemas.openxmlformats.org/package/2006/relationships"><Relationship Id="rId3" Type="http://schemas.microsoft.com/office/2007/relationships/hdphoto" Target="../media/hdphoto24.wdp"/><Relationship Id="rId2" Type="http://schemas.openxmlformats.org/officeDocument/2006/relationships/image" Target="../media/image48.png"/><Relationship Id="rId1" Type="http://schemas.openxmlformats.org/officeDocument/2006/relationships/slideLayout" Target="../slideLayouts/slideLayout7.xml"/><Relationship Id="rId4" Type="http://schemas.openxmlformats.org/officeDocument/2006/relationships/image" Target="../media/image55.jpeg"/></Relationships>
</file>

<file path=ppt/slides/_rels/slide36.xml.rels><?xml version="1.0" encoding="UTF-8" standalone="yes"?>
<Relationships xmlns="http://schemas.openxmlformats.org/package/2006/relationships"><Relationship Id="rId3" Type="http://schemas.microsoft.com/office/2007/relationships/hdphoto" Target="../media/hdphoto26.wdp"/><Relationship Id="rId2" Type="http://schemas.openxmlformats.org/officeDocument/2006/relationships/image" Target="../media/image56.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microsoft.com/office/2007/relationships/hdphoto" Target="../media/hdphoto27.wdp"/><Relationship Id="rId2" Type="http://schemas.openxmlformats.org/officeDocument/2006/relationships/image" Target="../media/image57.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microsoft.com/office/2007/relationships/hdphoto" Target="../media/hdphoto28.wdp"/><Relationship Id="rId2" Type="http://schemas.openxmlformats.org/officeDocument/2006/relationships/image" Target="../media/image5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14.jpg"/><Relationship Id="rId4"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C989CB2-BC4D-7176-7645-8C2B887F3A9E}"/>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30000"/>
                    </a14:imgEffect>
                    <a14:imgEffect>
                      <a14:brightnessContrast bright="-66000" contrast="22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effectLst>
            <a:outerShdw blurRad="558800" dist="50800" dir="5400000" algn="ctr" rotWithShape="0">
              <a:srgbClr val="000000">
                <a:alpha val="43137"/>
              </a:srgbClr>
            </a:outerShdw>
          </a:effectLst>
        </p:spPr>
      </p:pic>
      <p:sp>
        <p:nvSpPr>
          <p:cNvPr id="6" name="TextBox 5">
            <a:extLst>
              <a:ext uri="{FF2B5EF4-FFF2-40B4-BE49-F238E27FC236}">
                <a16:creationId xmlns:a16="http://schemas.microsoft.com/office/drawing/2014/main" id="{4467DE3E-4DD0-31D1-3097-DE0D4A900AEE}"/>
              </a:ext>
            </a:extLst>
          </p:cNvPr>
          <p:cNvSpPr txBox="1"/>
          <p:nvPr/>
        </p:nvSpPr>
        <p:spPr>
          <a:xfrm>
            <a:off x="1575619" y="3429000"/>
            <a:ext cx="9040761" cy="1107996"/>
          </a:xfrm>
          <a:prstGeom prst="rect">
            <a:avLst/>
          </a:prstGeom>
          <a:noFill/>
        </p:spPr>
        <p:txBody>
          <a:bodyPr wrap="square" rtlCol="0">
            <a:spAutoFit/>
          </a:bodyPr>
          <a:lstStyle/>
          <a:p>
            <a:r>
              <a:rPr lang="en-US" sz="6600" dirty="0">
                <a:solidFill>
                  <a:schemeClr val="bg1"/>
                </a:solidFill>
                <a:latin typeface="PMingLiU-ExtB" panose="02020500000000000000" pitchFamily="18" charset="-120"/>
                <a:ea typeface="PMingLiU-ExtB" panose="02020500000000000000" pitchFamily="18" charset="-120"/>
              </a:rPr>
              <a:t>TEAM TRAVEL BUDDY</a:t>
            </a:r>
            <a:endParaRPr lang="en-IN" sz="6600" dirty="0">
              <a:solidFill>
                <a:schemeClr val="bg1"/>
              </a:solidFill>
              <a:latin typeface="PMingLiU-ExtB" panose="02020500000000000000" pitchFamily="18" charset="-120"/>
              <a:ea typeface="PMingLiU-ExtB" panose="02020500000000000000" pitchFamily="18" charset="-120"/>
            </a:endParaRPr>
          </a:p>
        </p:txBody>
      </p:sp>
      <p:pic>
        <p:nvPicPr>
          <p:cNvPr id="8" name="Picture 7">
            <a:extLst>
              <a:ext uri="{FF2B5EF4-FFF2-40B4-BE49-F238E27FC236}">
                <a16:creationId xmlns:a16="http://schemas.microsoft.com/office/drawing/2014/main" id="{A84C2D4E-787A-2BD8-EDBC-CDB6B7BCE92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56871" y="361336"/>
            <a:ext cx="2095500" cy="2047875"/>
          </a:xfrm>
          <a:prstGeom prst="rect">
            <a:avLst/>
          </a:prstGeom>
        </p:spPr>
      </p:pic>
      <p:sp>
        <p:nvSpPr>
          <p:cNvPr id="9" name="TextBox 8">
            <a:extLst>
              <a:ext uri="{FF2B5EF4-FFF2-40B4-BE49-F238E27FC236}">
                <a16:creationId xmlns:a16="http://schemas.microsoft.com/office/drawing/2014/main" id="{F60C3326-27F6-7475-ADE8-4ECC497693B7}"/>
              </a:ext>
            </a:extLst>
          </p:cNvPr>
          <p:cNvSpPr txBox="1"/>
          <p:nvPr/>
        </p:nvSpPr>
        <p:spPr>
          <a:xfrm>
            <a:off x="639629" y="566965"/>
            <a:ext cx="8185355" cy="954107"/>
          </a:xfrm>
          <a:prstGeom prst="rect">
            <a:avLst/>
          </a:prstGeom>
          <a:noFill/>
        </p:spPr>
        <p:txBody>
          <a:bodyPr wrap="square" rtlCol="0">
            <a:spAutoFit/>
          </a:bodyPr>
          <a:lstStyle/>
          <a:p>
            <a:r>
              <a:rPr lang="en-US" sz="2800" dirty="0">
                <a:solidFill>
                  <a:schemeClr val="bg1"/>
                </a:solidFill>
                <a:latin typeface="Century Gothic" panose="020B0502020202020204" pitchFamily="34" charset="0"/>
              </a:rPr>
              <a:t>INDIAN INSTITUTE OF INFORMATION TECHNOLOGY, PUNE</a:t>
            </a:r>
            <a:endParaRPr lang="en-IN"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6558909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E4057"/>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C921B6D-5F29-6A18-179E-0BC78DA397F5}"/>
              </a:ext>
            </a:extLst>
          </p:cNvPr>
          <p:cNvPicPr>
            <a:picLocks noChangeAspect="1"/>
          </p:cNvPicPr>
          <p:nvPr/>
        </p:nvPicPr>
        <p:blipFill>
          <a:blip r:embed="rId2">
            <a:extLst>
              <a:ext uri="{28A0092B-C50C-407E-A947-70E740481C1C}">
                <a14:useLocalDpi xmlns:a14="http://schemas.microsoft.com/office/drawing/2010/main" val="0"/>
              </a:ext>
            </a:extLst>
          </a:blip>
          <a:srcRect t="39450"/>
          <a:stretch>
            <a:fillRect/>
          </a:stretch>
        </p:blipFill>
        <p:spPr>
          <a:xfrm>
            <a:off x="0" y="2705494"/>
            <a:ext cx="12192000" cy="4152507"/>
          </a:xfrm>
          <a:custGeom>
            <a:avLst/>
            <a:gdLst>
              <a:gd name="connsiteX0" fmla="*/ 0 w 9144000"/>
              <a:gd name="connsiteY0" fmla="*/ 0 h 4152507"/>
              <a:gd name="connsiteX1" fmla="*/ 9144000 w 9144000"/>
              <a:gd name="connsiteY1" fmla="*/ 0 h 4152507"/>
              <a:gd name="connsiteX2" fmla="*/ 9144000 w 9144000"/>
              <a:gd name="connsiteY2" fmla="*/ 4152507 h 4152507"/>
              <a:gd name="connsiteX3" fmla="*/ 0 w 9144000"/>
              <a:gd name="connsiteY3" fmla="*/ 4152507 h 4152507"/>
            </a:gdLst>
            <a:ahLst/>
            <a:cxnLst>
              <a:cxn ang="0">
                <a:pos x="connsiteX0" y="connsiteY0"/>
              </a:cxn>
              <a:cxn ang="0">
                <a:pos x="connsiteX1" y="connsiteY1"/>
              </a:cxn>
              <a:cxn ang="0">
                <a:pos x="connsiteX2" y="connsiteY2"/>
              </a:cxn>
              <a:cxn ang="0">
                <a:pos x="connsiteX3" y="connsiteY3"/>
              </a:cxn>
            </a:cxnLst>
            <a:rect l="l" t="t" r="r" b="b"/>
            <a:pathLst>
              <a:path w="9144000" h="4152507">
                <a:moveTo>
                  <a:pt x="0" y="0"/>
                </a:moveTo>
                <a:lnTo>
                  <a:pt x="9144000" y="0"/>
                </a:lnTo>
                <a:lnTo>
                  <a:pt x="9144000" y="4152507"/>
                </a:lnTo>
                <a:lnTo>
                  <a:pt x="0" y="4152507"/>
                </a:lnTo>
                <a:close/>
              </a:path>
            </a:pathLst>
          </a:custGeom>
        </p:spPr>
      </p:pic>
      <p:pic>
        <p:nvPicPr>
          <p:cNvPr id="9" name="Picture 8">
            <a:extLst>
              <a:ext uri="{FF2B5EF4-FFF2-40B4-BE49-F238E27FC236}">
                <a16:creationId xmlns:a16="http://schemas.microsoft.com/office/drawing/2014/main" id="{D4483555-42E7-C183-70FF-5A4A44EC9BC8}"/>
              </a:ext>
            </a:extLst>
          </p:cNvPr>
          <p:cNvPicPr>
            <a:picLocks noChangeAspect="1"/>
          </p:cNvPicPr>
          <p:nvPr/>
        </p:nvPicPr>
        <p:blipFill>
          <a:blip r:embed="rId2">
            <a:extLst>
              <a:ext uri="{28A0092B-C50C-407E-A947-70E740481C1C}">
                <a14:useLocalDpi xmlns:a14="http://schemas.microsoft.com/office/drawing/2010/main" val="0"/>
              </a:ext>
            </a:extLst>
          </a:blip>
          <a:srcRect b="60550"/>
          <a:stretch>
            <a:fillRect/>
          </a:stretch>
        </p:blipFill>
        <p:spPr>
          <a:xfrm>
            <a:off x="0" y="1"/>
            <a:ext cx="12192000" cy="2705493"/>
          </a:xfrm>
          <a:custGeom>
            <a:avLst/>
            <a:gdLst>
              <a:gd name="connsiteX0" fmla="*/ 0 w 9144000"/>
              <a:gd name="connsiteY0" fmla="*/ 0 h 2705493"/>
              <a:gd name="connsiteX1" fmla="*/ 9144000 w 9144000"/>
              <a:gd name="connsiteY1" fmla="*/ 0 h 2705493"/>
              <a:gd name="connsiteX2" fmla="*/ 9144000 w 9144000"/>
              <a:gd name="connsiteY2" fmla="*/ 2705493 h 2705493"/>
              <a:gd name="connsiteX3" fmla="*/ 0 w 9144000"/>
              <a:gd name="connsiteY3" fmla="*/ 2705493 h 2705493"/>
            </a:gdLst>
            <a:ahLst/>
            <a:cxnLst>
              <a:cxn ang="0">
                <a:pos x="connsiteX0" y="connsiteY0"/>
              </a:cxn>
              <a:cxn ang="0">
                <a:pos x="connsiteX1" y="connsiteY1"/>
              </a:cxn>
              <a:cxn ang="0">
                <a:pos x="connsiteX2" y="connsiteY2"/>
              </a:cxn>
              <a:cxn ang="0">
                <a:pos x="connsiteX3" y="connsiteY3"/>
              </a:cxn>
            </a:cxnLst>
            <a:rect l="l" t="t" r="r" b="b"/>
            <a:pathLst>
              <a:path w="9144000" h="2705493">
                <a:moveTo>
                  <a:pt x="0" y="0"/>
                </a:moveTo>
                <a:lnTo>
                  <a:pt x="9144000" y="0"/>
                </a:lnTo>
                <a:lnTo>
                  <a:pt x="9144000" y="2705493"/>
                </a:lnTo>
                <a:lnTo>
                  <a:pt x="0" y="2705493"/>
                </a:lnTo>
                <a:close/>
              </a:path>
            </a:pathLst>
          </a:custGeom>
        </p:spPr>
      </p:pic>
    </p:spTree>
    <p:extLst>
      <p:ext uri="{BB962C8B-B14F-4D97-AF65-F5344CB8AC3E}">
        <p14:creationId xmlns:p14="http://schemas.microsoft.com/office/powerpoint/2010/main" val="13691899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anim calcmode="lin" valueType="num">
                                      <p:cBhvr>
                                        <p:cTn id="15" dur="500" fill="hold"/>
                                        <p:tgtEl>
                                          <p:spTgt spid="9"/>
                                        </p:tgtEl>
                                        <p:attrNameLst>
                                          <p:attrName>ppt_x</p:attrName>
                                        </p:attrNameLst>
                                      </p:cBhvr>
                                      <p:tavLst>
                                        <p:tav tm="0">
                                          <p:val>
                                            <p:strVal val="#ppt_x"/>
                                          </p:val>
                                        </p:tav>
                                        <p:tav tm="100000">
                                          <p:val>
                                            <p:strVal val="#ppt_x"/>
                                          </p:val>
                                        </p:tav>
                                      </p:tavLst>
                                    </p:anim>
                                    <p:anim calcmode="lin" valueType="num">
                                      <p:cBhvr>
                                        <p:cTn id="16" dur="5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alpha val="91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378433F-FD12-7702-FE05-749E8D29472B}"/>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78000"/>
                    </a14:imgEffect>
                    <a14:imgEffect>
                      <a14:brightnessContrast bright="-60000" contrast="24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noFill/>
        </p:spPr>
      </p:pic>
      <p:sp>
        <p:nvSpPr>
          <p:cNvPr id="7" name="TextBox 6">
            <a:extLst>
              <a:ext uri="{FF2B5EF4-FFF2-40B4-BE49-F238E27FC236}">
                <a16:creationId xmlns:a16="http://schemas.microsoft.com/office/drawing/2014/main" id="{70C97EB3-F36F-0E7A-50C7-0A4767EEEE3C}"/>
              </a:ext>
            </a:extLst>
          </p:cNvPr>
          <p:cNvSpPr txBox="1"/>
          <p:nvPr/>
        </p:nvSpPr>
        <p:spPr>
          <a:xfrm>
            <a:off x="2101241" y="2773357"/>
            <a:ext cx="10925827" cy="1107996"/>
          </a:xfrm>
          <a:prstGeom prst="rect">
            <a:avLst/>
          </a:prstGeom>
          <a:noFill/>
        </p:spPr>
        <p:txBody>
          <a:bodyPr wrap="square" rtlCol="0">
            <a:spAutoFit/>
          </a:bodyPr>
          <a:lstStyle/>
          <a:p>
            <a:r>
              <a:rPr lang="en-US" sz="6600" dirty="0">
                <a:solidFill>
                  <a:schemeClr val="bg1"/>
                </a:solidFill>
                <a:latin typeface="Century Gothic" panose="020B0502020202020204" pitchFamily="34" charset="0"/>
              </a:rPr>
              <a:t>WHAT WE PROPOSE..</a:t>
            </a:r>
            <a:endParaRPr lang="en-IN" sz="66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4041170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815C933-D793-DD74-BD36-0A1481B6D94C}"/>
              </a:ext>
            </a:extLst>
          </p:cNvPr>
          <p:cNvPicPr>
            <a:picLocks noChangeAspect="1"/>
          </p:cNvPicPr>
          <p:nvPr/>
        </p:nvPicPr>
        <p:blipFill>
          <a:blip r:embed="rId2"/>
          <a:stretch>
            <a:fillRect/>
          </a:stretch>
        </p:blipFill>
        <p:spPr>
          <a:xfrm>
            <a:off x="0" y="234342"/>
            <a:ext cx="12192000" cy="6389315"/>
          </a:xfrm>
          <a:prstGeom prst="rect">
            <a:avLst/>
          </a:prstGeom>
        </p:spPr>
      </p:pic>
    </p:spTree>
    <p:extLst>
      <p:ext uri="{BB962C8B-B14F-4D97-AF65-F5344CB8AC3E}">
        <p14:creationId xmlns:p14="http://schemas.microsoft.com/office/powerpoint/2010/main" val="41862687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B31BAE76-CD40-A171-E5E5-B045C1FB39EB}"/>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76000"/>
                    </a14:imgEffect>
                    <a14:imgEffect>
                      <a14:brightnessContrast bright="-55000" contrast="210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17" name="TextBox 16">
            <a:extLst>
              <a:ext uri="{FF2B5EF4-FFF2-40B4-BE49-F238E27FC236}">
                <a16:creationId xmlns:a16="http://schemas.microsoft.com/office/drawing/2014/main" id="{A1CC7B4D-0C61-7C24-F587-8591B4A41289}"/>
              </a:ext>
            </a:extLst>
          </p:cNvPr>
          <p:cNvSpPr txBox="1"/>
          <p:nvPr/>
        </p:nvSpPr>
        <p:spPr>
          <a:xfrm>
            <a:off x="1924050" y="2921168"/>
            <a:ext cx="8343900" cy="1015663"/>
          </a:xfrm>
          <a:prstGeom prst="rect">
            <a:avLst/>
          </a:prstGeom>
          <a:noFill/>
        </p:spPr>
        <p:txBody>
          <a:bodyPr wrap="square" rtlCol="0">
            <a:spAutoFit/>
          </a:bodyPr>
          <a:lstStyle/>
          <a:p>
            <a:r>
              <a:rPr lang="en-US" sz="6000" dirty="0">
                <a:solidFill>
                  <a:schemeClr val="bg1"/>
                </a:solidFill>
                <a:latin typeface="Century Gothic" panose="020B0502020202020204" pitchFamily="34" charset="0"/>
              </a:rPr>
              <a:t>RESPONSIBLE TOURISM</a:t>
            </a:r>
            <a:endParaRPr lang="en-IN" sz="60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8773639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0">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64000"/>
                    </a14:imgEffect>
                    <a14:imgEffect>
                      <a14:brightnessContrast bright="-52000" contrast="25000"/>
                    </a14:imgEffect>
                  </a14:imgLayer>
                </a14:imgProps>
              </a:ext>
            </a:extLst>
          </a:blip>
          <a:srcRect/>
          <a:stretch>
            <a:fillRect t="-12000" b="-12000"/>
          </a:stretch>
        </a:blipFill>
        <a:effectLst/>
      </p:bgPr>
    </p:bg>
    <p:spTree>
      <p:nvGrpSpPr>
        <p:cNvPr id="1" name=""/>
        <p:cNvGrpSpPr/>
        <p:nvPr/>
      </p:nvGrpSpPr>
      <p:grpSpPr>
        <a:xfrm>
          <a:off x="0" y="0"/>
          <a:ext cx="0" cy="0"/>
          <a:chOff x="0" y="0"/>
          <a:chExt cx="0" cy="0"/>
        </a:xfrm>
      </p:grpSpPr>
      <p:pic>
        <p:nvPicPr>
          <p:cNvPr id="63" name="Picture 62">
            <a:extLst>
              <a:ext uri="{FF2B5EF4-FFF2-40B4-BE49-F238E27FC236}">
                <a16:creationId xmlns:a16="http://schemas.microsoft.com/office/drawing/2014/main" id="{F442335F-2274-7897-F70C-3CABAA8898FC}"/>
              </a:ext>
            </a:extLst>
          </p:cNvPr>
          <p:cNvPicPr>
            <a:picLocks noChangeAspect="1"/>
          </p:cNvPicPr>
          <p:nvPr/>
        </p:nvPicPr>
        <p:blipFill>
          <a:blip r:embed="rId4">
            <a:extLst>
              <a:ext uri="{28A0092B-C50C-407E-A947-70E740481C1C}">
                <a14:useLocalDpi xmlns:a14="http://schemas.microsoft.com/office/drawing/2010/main" val="0"/>
              </a:ext>
            </a:extLst>
          </a:blip>
          <a:srcRect l="18293" t="9370" r="28826" b="2434"/>
          <a:stretch>
            <a:fillRect/>
          </a:stretch>
        </p:blipFill>
        <p:spPr>
          <a:xfrm rot="2373927">
            <a:off x="179074" y="4157766"/>
            <a:ext cx="1811093" cy="2348977"/>
          </a:xfrm>
          <a:custGeom>
            <a:avLst/>
            <a:gdLst>
              <a:gd name="connsiteX0" fmla="*/ 597497 w 1811093"/>
              <a:gd name="connsiteY0" fmla="*/ 238159 h 2348977"/>
              <a:gd name="connsiteX1" fmla="*/ 1789154 w 1811093"/>
              <a:gd name="connsiteY1" fmla="*/ 0 h 2348977"/>
              <a:gd name="connsiteX2" fmla="*/ 831940 w 1811093"/>
              <a:gd name="connsiteY2" fmla="*/ 2348977 h 2348977"/>
              <a:gd name="connsiteX3" fmla="*/ 0 w 1811093"/>
              <a:gd name="connsiteY3" fmla="*/ 1342100 h 2348977"/>
              <a:gd name="connsiteX4" fmla="*/ 80533 w 1811093"/>
              <a:gd name="connsiteY4" fmla="*/ 1281750 h 2348977"/>
              <a:gd name="connsiteX5" fmla="*/ 558563 w 1811093"/>
              <a:gd name="connsiteY5" fmla="*/ 510323 h 2348977"/>
              <a:gd name="connsiteX6" fmla="*/ 561324 w 1811093"/>
              <a:gd name="connsiteY6" fmla="*/ 494536 h 2348977"/>
              <a:gd name="connsiteX7" fmla="*/ 568477 w 1811093"/>
              <a:gd name="connsiteY7" fmla="*/ 468236 h 2348977"/>
              <a:gd name="connsiteX8" fmla="*/ 589061 w 1811093"/>
              <a:gd name="connsiteY8" fmla="*/ 349128 h 2348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1093" h="2348977">
                <a:moveTo>
                  <a:pt x="597497" y="238159"/>
                </a:moveTo>
                <a:lnTo>
                  <a:pt x="1789154" y="0"/>
                </a:lnTo>
                <a:cubicBezTo>
                  <a:pt x="1907326" y="866498"/>
                  <a:pt x="1542438" y="1761924"/>
                  <a:pt x="831940" y="2348977"/>
                </a:cubicBezTo>
                <a:lnTo>
                  <a:pt x="0" y="1342100"/>
                </a:lnTo>
                <a:lnTo>
                  <a:pt x="80533" y="1281750"/>
                </a:lnTo>
                <a:cubicBezTo>
                  <a:pt x="332333" y="1073699"/>
                  <a:pt x="493904" y="798925"/>
                  <a:pt x="558563" y="510323"/>
                </a:cubicBezTo>
                <a:lnTo>
                  <a:pt x="561324" y="494536"/>
                </a:lnTo>
                <a:lnTo>
                  <a:pt x="568477" y="468236"/>
                </a:lnTo>
                <a:cubicBezTo>
                  <a:pt x="577238" y="428758"/>
                  <a:pt x="584107" y="389006"/>
                  <a:pt x="589061" y="349128"/>
                </a:cubicBezTo>
                <a:close/>
              </a:path>
            </a:pathLst>
          </a:custGeom>
        </p:spPr>
      </p:pic>
      <p:pic>
        <p:nvPicPr>
          <p:cNvPr id="51" name="Picture 50">
            <a:extLst>
              <a:ext uri="{FF2B5EF4-FFF2-40B4-BE49-F238E27FC236}">
                <a16:creationId xmlns:a16="http://schemas.microsoft.com/office/drawing/2014/main" id="{2295E023-CC57-2588-0195-7AB8E1696469}"/>
              </a:ext>
            </a:extLst>
          </p:cNvPr>
          <p:cNvPicPr>
            <a:picLocks noChangeAspect="1"/>
          </p:cNvPicPr>
          <p:nvPr/>
        </p:nvPicPr>
        <p:blipFill>
          <a:blip r:embed="rId5">
            <a:extLst>
              <a:ext uri="{28A0092B-C50C-407E-A947-70E740481C1C}">
                <a14:useLocalDpi xmlns:a14="http://schemas.microsoft.com/office/drawing/2010/main" val="0"/>
              </a:ext>
            </a:extLst>
          </a:blip>
          <a:srcRect l="24471" t="25448" r="6488" b="17622"/>
          <a:stretch>
            <a:fillRect/>
          </a:stretch>
        </p:blipFill>
        <p:spPr>
          <a:xfrm rot="12858662">
            <a:off x="-2167908" y="4403517"/>
            <a:ext cx="2750319" cy="1700911"/>
          </a:xfrm>
          <a:custGeom>
            <a:avLst/>
            <a:gdLst>
              <a:gd name="connsiteX0" fmla="*/ 2102545 w 2750319"/>
              <a:gd name="connsiteY0" fmla="*/ 1619257 h 1700911"/>
              <a:gd name="connsiteX1" fmla="*/ 2091577 w 2750319"/>
              <a:gd name="connsiteY1" fmla="*/ 1614224 h 1700911"/>
              <a:gd name="connsiteX2" fmla="*/ 865333 w 2750319"/>
              <a:gd name="connsiteY2" fmla="*/ 1681319 h 1700911"/>
              <a:gd name="connsiteX3" fmla="*/ 833227 w 2750319"/>
              <a:gd name="connsiteY3" fmla="*/ 1700911 h 1700911"/>
              <a:gd name="connsiteX4" fmla="*/ 0 w 2750319"/>
              <a:gd name="connsiteY4" fmla="*/ 479951 h 1700911"/>
              <a:gd name="connsiteX5" fmla="*/ 2750319 w 2750319"/>
              <a:gd name="connsiteY5" fmla="*/ 272621 h 1700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50319" h="1700911">
                <a:moveTo>
                  <a:pt x="2102545" y="1619257"/>
                </a:moveTo>
                <a:lnTo>
                  <a:pt x="2091577" y="1614224"/>
                </a:lnTo>
                <a:cubicBezTo>
                  <a:pt x="1701587" y="1457450"/>
                  <a:pt x="1251792" y="1471864"/>
                  <a:pt x="865333" y="1681319"/>
                </a:cubicBezTo>
                <a:lnTo>
                  <a:pt x="833227" y="1700911"/>
                </a:lnTo>
                <a:lnTo>
                  <a:pt x="0" y="479951"/>
                </a:lnTo>
                <a:cubicBezTo>
                  <a:pt x="813916" y="-75494"/>
                  <a:pt x="1862331" y="-154528"/>
                  <a:pt x="2750319" y="272621"/>
                </a:cubicBezTo>
                <a:close/>
              </a:path>
            </a:pathLst>
          </a:custGeom>
        </p:spPr>
      </p:pic>
      <p:pic>
        <p:nvPicPr>
          <p:cNvPr id="49" name="Picture 48">
            <a:extLst>
              <a:ext uri="{FF2B5EF4-FFF2-40B4-BE49-F238E27FC236}">
                <a16:creationId xmlns:a16="http://schemas.microsoft.com/office/drawing/2014/main" id="{16140835-EF0C-EC62-BCFC-2482CB5ECB46}"/>
              </a:ext>
            </a:extLst>
          </p:cNvPr>
          <p:cNvPicPr>
            <a:picLocks noChangeAspect="1"/>
          </p:cNvPicPr>
          <p:nvPr/>
        </p:nvPicPr>
        <p:blipFill>
          <a:blip r:embed="rId6">
            <a:extLst>
              <a:ext uri="{28A0092B-C50C-407E-A947-70E740481C1C}">
                <a14:useLocalDpi xmlns:a14="http://schemas.microsoft.com/office/drawing/2010/main" val="0"/>
              </a:ext>
            </a:extLst>
          </a:blip>
          <a:srcRect l="44120" t="12991" r="10772"/>
          <a:stretch>
            <a:fillRect/>
          </a:stretch>
        </p:blipFill>
        <p:spPr>
          <a:xfrm rot="12081192">
            <a:off x="-2823797" y="2483198"/>
            <a:ext cx="1977641" cy="2543129"/>
          </a:xfrm>
          <a:custGeom>
            <a:avLst/>
            <a:gdLst>
              <a:gd name="connsiteX0" fmla="*/ 1949272 w 1977641"/>
              <a:gd name="connsiteY0" fmla="*/ 2543129 h 2543129"/>
              <a:gd name="connsiteX1" fmla="*/ 1777517 w 1977641"/>
              <a:gd name="connsiteY1" fmla="*/ 2543129 h 2543129"/>
              <a:gd name="connsiteX2" fmla="*/ 634981 w 1977641"/>
              <a:gd name="connsiteY2" fmla="*/ 2369382 h 2543129"/>
              <a:gd name="connsiteX3" fmla="*/ 632780 w 1977641"/>
              <a:gd name="connsiteY3" fmla="*/ 2280979 h 2543129"/>
              <a:gd name="connsiteX4" fmla="*/ 535304 w 1977641"/>
              <a:gd name="connsiteY4" fmla="*/ 1853197 h 2543129"/>
              <a:gd name="connsiteX5" fmla="*/ 8359 w 1977641"/>
              <a:gd name="connsiteY5" fmla="*/ 1183248 h 2543129"/>
              <a:gd name="connsiteX6" fmla="*/ 0 w 1977641"/>
              <a:gd name="connsiteY6" fmla="*/ 1178000 h 2543129"/>
              <a:gd name="connsiteX7" fmla="*/ 941962 w 1977641"/>
              <a:gd name="connsiteY7" fmla="*/ 0 h 2543129"/>
              <a:gd name="connsiteX8" fmla="*/ 1967828 w 1977641"/>
              <a:gd name="connsiteY8" fmla="*/ 2386159 h 2543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77641" h="2543129">
                <a:moveTo>
                  <a:pt x="1949272" y="2543129"/>
                </a:moveTo>
                <a:lnTo>
                  <a:pt x="1777517" y="2543129"/>
                </a:lnTo>
                <a:lnTo>
                  <a:pt x="634981" y="2369382"/>
                </a:lnTo>
                <a:lnTo>
                  <a:pt x="632780" y="2280979"/>
                </a:lnTo>
                <a:cubicBezTo>
                  <a:pt x="622200" y="2137941"/>
                  <a:pt x="590322" y="1993926"/>
                  <a:pt x="535304" y="1853197"/>
                </a:cubicBezTo>
                <a:cubicBezTo>
                  <a:pt x="425267" y="1571740"/>
                  <a:pt x="238295" y="1343401"/>
                  <a:pt x="8359" y="1183248"/>
                </a:cubicBezTo>
                <a:lnTo>
                  <a:pt x="0" y="1178000"/>
                </a:lnTo>
                <a:lnTo>
                  <a:pt x="941962" y="0"/>
                </a:lnTo>
                <a:cubicBezTo>
                  <a:pt x="1663456" y="576927"/>
                  <a:pt x="2045019" y="1473624"/>
                  <a:pt x="1967828" y="2386159"/>
                </a:cubicBezTo>
                <a:close/>
              </a:path>
            </a:pathLst>
          </a:custGeom>
        </p:spPr>
      </p:pic>
      <p:pic>
        <p:nvPicPr>
          <p:cNvPr id="46" name="Picture 45">
            <a:extLst>
              <a:ext uri="{FF2B5EF4-FFF2-40B4-BE49-F238E27FC236}">
                <a16:creationId xmlns:a16="http://schemas.microsoft.com/office/drawing/2014/main" id="{218A728A-1A11-E66B-168E-B070E32D438A}"/>
              </a:ext>
            </a:extLst>
          </p:cNvPr>
          <p:cNvPicPr>
            <a:picLocks noChangeAspect="1"/>
          </p:cNvPicPr>
          <p:nvPr/>
        </p:nvPicPr>
        <p:blipFill>
          <a:blip r:embed="rId7">
            <a:extLst>
              <a:ext uri="{28A0092B-C50C-407E-A947-70E740481C1C}">
                <a14:useLocalDpi xmlns:a14="http://schemas.microsoft.com/office/drawing/2010/main" val="0"/>
              </a:ext>
            </a:extLst>
          </a:blip>
          <a:srcRect l="29367" t="3515" r="22938" b="14726"/>
          <a:stretch>
            <a:fillRect/>
          </a:stretch>
        </p:blipFill>
        <p:spPr>
          <a:xfrm rot="15293944">
            <a:off x="-1827709" y="590664"/>
            <a:ext cx="1759275" cy="2665395"/>
          </a:xfrm>
          <a:custGeom>
            <a:avLst/>
            <a:gdLst>
              <a:gd name="connsiteX0" fmla="*/ 1663970 w 1759275"/>
              <a:gd name="connsiteY0" fmla="*/ 2665395 h 2665395"/>
              <a:gd name="connsiteX1" fmla="*/ 593226 w 1759275"/>
              <a:gd name="connsiteY1" fmla="*/ 2376467 h 2665395"/>
              <a:gd name="connsiteX2" fmla="*/ 596551 w 1759275"/>
              <a:gd name="connsiteY2" fmla="*/ 2361064 h 2665395"/>
              <a:gd name="connsiteX3" fmla="*/ 51852 w 1759275"/>
              <a:gd name="connsiteY3" fmla="*/ 987796 h 2665395"/>
              <a:gd name="connsiteX4" fmla="*/ 0 w 1759275"/>
              <a:gd name="connsiteY4" fmla="*/ 951453 h 2665395"/>
              <a:gd name="connsiteX5" fmla="*/ 954810 w 1759275"/>
              <a:gd name="connsiteY5" fmla="*/ 0 h 2665395"/>
              <a:gd name="connsiteX6" fmla="*/ 1663970 w 1759275"/>
              <a:gd name="connsiteY6" fmla="*/ 2665395 h 2665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59275" h="2665395">
                <a:moveTo>
                  <a:pt x="1663970" y="2665395"/>
                </a:moveTo>
                <a:lnTo>
                  <a:pt x="593226" y="2376467"/>
                </a:lnTo>
                <a:lnTo>
                  <a:pt x="596551" y="2361064"/>
                </a:lnTo>
                <a:cubicBezTo>
                  <a:pt x="682881" y="1830792"/>
                  <a:pt x="462948" y="1307043"/>
                  <a:pt x="51852" y="987796"/>
                </a:cubicBezTo>
                <a:lnTo>
                  <a:pt x="0" y="951453"/>
                </a:lnTo>
                <a:lnTo>
                  <a:pt x="954810" y="0"/>
                </a:lnTo>
                <a:cubicBezTo>
                  <a:pt x="1650352" y="697997"/>
                  <a:pt x="1920682" y="1714040"/>
                  <a:pt x="1663970" y="2665395"/>
                </a:cubicBezTo>
                <a:close/>
              </a:path>
            </a:pathLst>
          </a:custGeom>
        </p:spPr>
      </p:pic>
      <p:pic>
        <p:nvPicPr>
          <p:cNvPr id="43" name="Picture 42">
            <a:extLst>
              <a:ext uri="{FF2B5EF4-FFF2-40B4-BE49-F238E27FC236}">
                <a16:creationId xmlns:a16="http://schemas.microsoft.com/office/drawing/2014/main" id="{7FC95A22-78EF-1B43-8EE3-54E365C3D165}"/>
              </a:ext>
            </a:extLst>
          </p:cNvPr>
          <p:cNvPicPr>
            <a:picLocks noChangeAspect="1"/>
          </p:cNvPicPr>
          <p:nvPr/>
        </p:nvPicPr>
        <p:blipFill>
          <a:blip r:embed="rId8">
            <a:extLst>
              <a:ext uri="{28A0092B-C50C-407E-A947-70E740481C1C}">
                <a14:useLocalDpi xmlns:a14="http://schemas.microsoft.com/office/drawing/2010/main" val="0"/>
              </a:ext>
            </a:extLst>
          </a:blip>
          <a:srcRect l="33959" t="2451" r="22409"/>
          <a:stretch>
            <a:fillRect/>
          </a:stretch>
        </p:blipFill>
        <p:spPr>
          <a:xfrm rot="18219067">
            <a:off x="580582" y="556201"/>
            <a:ext cx="1292353" cy="2555937"/>
          </a:xfrm>
          <a:custGeom>
            <a:avLst/>
            <a:gdLst>
              <a:gd name="connsiteX0" fmla="*/ 857018 w 1292353"/>
              <a:gd name="connsiteY0" fmla="*/ 0 h 2555937"/>
              <a:gd name="connsiteX1" fmla="*/ 1100456 w 1292353"/>
              <a:gd name="connsiteY1" fmla="*/ 2412600 h 2555937"/>
              <a:gd name="connsiteX2" fmla="*/ 1035955 w 1292353"/>
              <a:gd name="connsiteY2" fmla="*/ 2555937 h 2555937"/>
              <a:gd name="connsiteX3" fmla="*/ 1005143 w 1292353"/>
              <a:gd name="connsiteY3" fmla="*/ 2555937 h 2555937"/>
              <a:gd name="connsiteX4" fmla="*/ 134638 w 1292353"/>
              <a:gd name="connsiteY4" fmla="*/ 2120833 h 2555937"/>
              <a:gd name="connsiteX5" fmla="*/ 161827 w 1292353"/>
              <a:gd name="connsiteY5" fmla="*/ 2074956 h 2555937"/>
              <a:gd name="connsiteX6" fmla="*/ 92727 w 1292353"/>
              <a:gd name="connsiteY6" fmla="*/ 693013 h 2555937"/>
              <a:gd name="connsiteX7" fmla="*/ 10320 w 1292353"/>
              <a:gd name="connsiteY7" fmla="*/ 581832 h 2555937"/>
              <a:gd name="connsiteX8" fmla="*/ 0 w 1292353"/>
              <a:gd name="connsiteY8" fmla="*/ 570504 h 25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2353" h="2555937">
                <a:moveTo>
                  <a:pt x="857018" y="0"/>
                </a:moveTo>
                <a:cubicBezTo>
                  <a:pt x="1335816" y="719257"/>
                  <a:pt x="1423797" y="1624757"/>
                  <a:pt x="1100456" y="2412600"/>
                </a:cubicBezTo>
                <a:lnTo>
                  <a:pt x="1035955" y="2555937"/>
                </a:lnTo>
                <a:lnTo>
                  <a:pt x="1005143" y="2555937"/>
                </a:lnTo>
                <a:lnTo>
                  <a:pt x="134638" y="2120833"/>
                </a:lnTo>
                <a:lnTo>
                  <a:pt x="161827" y="2074956"/>
                </a:lnTo>
                <a:cubicBezTo>
                  <a:pt x="386156" y="1650627"/>
                  <a:pt x="377152" y="1120280"/>
                  <a:pt x="92727" y="693013"/>
                </a:cubicBezTo>
                <a:cubicBezTo>
                  <a:pt x="66870" y="654171"/>
                  <a:pt x="39349" y="617100"/>
                  <a:pt x="10320" y="581832"/>
                </a:cubicBezTo>
                <a:lnTo>
                  <a:pt x="0" y="570504"/>
                </a:lnTo>
                <a:close/>
              </a:path>
            </a:pathLst>
          </a:custGeom>
        </p:spPr>
      </p:pic>
      <p:pic>
        <p:nvPicPr>
          <p:cNvPr id="41" name="Picture 40">
            <a:extLst>
              <a:ext uri="{FF2B5EF4-FFF2-40B4-BE49-F238E27FC236}">
                <a16:creationId xmlns:a16="http://schemas.microsoft.com/office/drawing/2014/main" id="{260974E4-A85C-BDA6-FB5E-70FFC26F18A5}"/>
              </a:ext>
            </a:extLst>
          </p:cNvPr>
          <p:cNvPicPr>
            <a:picLocks noChangeAspect="1"/>
          </p:cNvPicPr>
          <p:nvPr/>
        </p:nvPicPr>
        <p:blipFill>
          <a:blip r:embed="rId9">
            <a:extLst>
              <a:ext uri="{28A0092B-C50C-407E-A947-70E740481C1C}">
                <a14:useLocalDpi xmlns:a14="http://schemas.microsoft.com/office/drawing/2010/main" val="0"/>
              </a:ext>
            </a:extLst>
          </a:blip>
          <a:srcRect l="23885" t="1319" r="34246"/>
          <a:stretch>
            <a:fillRect/>
          </a:stretch>
        </p:blipFill>
        <p:spPr>
          <a:xfrm>
            <a:off x="1997242" y="1811659"/>
            <a:ext cx="1608008" cy="3503626"/>
          </a:xfrm>
          <a:custGeom>
            <a:avLst/>
            <a:gdLst>
              <a:gd name="connsiteX0" fmla="*/ 1216632 w 1608008"/>
              <a:gd name="connsiteY0" fmla="*/ 0 h 3503626"/>
              <a:gd name="connsiteX1" fmla="*/ 1308361 w 1608008"/>
              <a:gd name="connsiteY1" fmla="*/ 3341613 h 3503626"/>
              <a:gd name="connsiteX2" fmla="*/ 1237197 w 1608008"/>
              <a:gd name="connsiteY2" fmla="*/ 3503626 h 3503626"/>
              <a:gd name="connsiteX3" fmla="*/ 1149908 w 1608008"/>
              <a:gd name="connsiteY3" fmla="*/ 3503626 h 3503626"/>
              <a:gd name="connsiteX4" fmla="*/ 0 w 1608008"/>
              <a:gd name="connsiteY4" fmla="*/ 2696739 h 3503626"/>
              <a:gd name="connsiteX5" fmla="*/ 11591 w 1608008"/>
              <a:gd name="connsiteY5" fmla="*/ 2681024 h 3503626"/>
              <a:gd name="connsiteX6" fmla="*/ 55998 w 1608008"/>
              <a:gd name="connsiteY6" fmla="*/ 2602070 h 3503626"/>
              <a:gd name="connsiteX7" fmla="*/ 100180 w 1608008"/>
              <a:gd name="connsiteY7" fmla="*/ 2529569 h 3503626"/>
              <a:gd name="connsiteX8" fmla="*/ 125250 w 1608008"/>
              <a:gd name="connsiteY8" fmla="*/ 2478935 h 3503626"/>
              <a:gd name="connsiteX9" fmla="*/ 151822 w 1608008"/>
              <a:gd name="connsiteY9" fmla="*/ 2431688 h 3503626"/>
              <a:gd name="connsiteX10" fmla="*/ 162160 w 1608008"/>
              <a:gd name="connsiteY10" fmla="*/ 2404386 h 3503626"/>
              <a:gd name="connsiteX11" fmla="*/ 176857 w 1608008"/>
              <a:gd name="connsiteY11" fmla="*/ 2374702 h 3503626"/>
              <a:gd name="connsiteX12" fmla="*/ 361614 w 1608008"/>
              <a:gd name="connsiteY12" fmla="*/ 1479378 h 3503626"/>
              <a:gd name="connsiteX13" fmla="*/ 241318 w 1608008"/>
              <a:gd name="connsiteY13" fmla="*/ 748247 h 3503626"/>
              <a:gd name="connsiteX14" fmla="*/ 221659 w 1608008"/>
              <a:gd name="connsiteY14" fmla="*/ 698171 h 3503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08008" h="3503626">
                <a:moveTo>
                  <a:pt x="1216632" y="0"/>
                </a:moveTo>
                <a:cubicBezTo>
                  <a:pt x="1705852" y="1029855"/>
                  <a:pt x="1736429" y="2283752"/>
                  <a:pt x="1308361" y="3341613"/>
                </a:cubicBezTo>
                <a:lnTo>
                  <a:pt x="1237197" y="3503626"/>
                </a:lnTo>
                <a:lnTo>
                  <a:pt x="1149908" y="3503626"/>
                </a:lnTo>
                <a:lnTo>
                  <a:pt x="0" y="2696739"/>
                </a:lnTo>
                <a:lnTo>
                  <a:pt x="11591" y="2681024"/>
                </a:lnTo>
                <a:lnTo>
                  <a:pt x="55998" y="2602070"/>
                </a:lnTo>
                <a:lnTo>
                  <a:pt x="100180" y="2529569"/>
                </a:lnTo>
                <a:lnTo>
                  <a:pt x="125250" y="2478935"/>
                </a:lnTo>
                <a:lnTo>
                  <a:pt x="151822" y="2431688"/>
                </a:lnTo>
                <a:lnTo>
                  <a:pt x="162160" y="2404386"/>
                </a:lnTo>
                <a:lnTo>
                  <a:pt x="176857" y="2374702"/>
                </a:lnTo>
                <a:cubicBezTo>
                  <a:pt x="294685" y="2108555"/>
                  <a:pt x="361614" y="1803557"/>
                  <a:pt x="361614" y="1479378"/>
                </a:cubicBezTo>
                <a:cubicBezTo>
                  <a:pt x="361614" y="1220034"/>
                  <a:pt x="318780" y="972967"/>
                  <a:pt x="241318" y="748247"/>
                </a:cubicBezTo>
                <a:lnTo>
                  <a:pt x="221659" y="698171"/>
                </a:lnTo>
                <a:close/>
              </a:path>
            </a:pathLst>
          </a:custGeom>
        </p:spPr>
      </p:pic>
      <p:sp>
        <p:nvSpPr>
          <p:cNvPr id="64" name="TextBox 63">
            <a:extLst>
              <a:ext uri="{FF2B5EF4-FFF2-40B4-BE49-F238E27FC236}">
                <a16:creationId xmlns:a16="http://schemas.microsoft.com/office/drawing/2014/main" id="{AC40FD32-6305-3B1D-CB04-9B6259AF64E3}"/>
              </a:ext>
            </a:extLst>
          </p:cNvPr>
          <p:cNvSpPr txBox="1"/>
          <p:nvPr/>
        </p:nvSpPr>
        <p:spPr>
          <a:xfrm>
            <a:off x="4078115" y="2855586"/>
            <a:ext cx="6302476" cy="707886"/>
          </a:xfrm>
          <a:prstGeom prst="rect">
            <a:avLst/>
          </a:prstGeom>
          <a:noFill/>
        </p:spPr>
        <p:txBody>
          <a:bodyPr wrap="square" rtlCol="0">
            <a:spAutoFit/>
          </a:bodyPr>
          <a:lstStyle/>
          <a:p>
            <a:r>
              <a:rPr lang="en-US" sz="4000" u="sng" dirty="0">
                <a:solidFill>
                  <a:schemeClr val="bg1"/>
                </a:solidFill>
                <a:latin typeface="Century Gothic" panose="020B0502020202020204" pitchFamily="34" charset="0"/>
              </a:rPr>
              <a:t>MEDICAL ASSISSTANCE </a:t>
            </a:r>
            <a:endParaRPr lang="en-IN" sz="4000" u="sng"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14763847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73000" contrast="18000"/>
                    </a14:imgEffect>
                  </a14:imgLayer>
                </a14:imgProps>
              </a:ext>
            </a:extLst>
          </a:blip>
          <a:srcRect/>
          <a:stretch>
            <a:fillRect t="-15000" b="-15000"/>
          </a:stretch>
        </a:blipFill>
        <a:effectLst/>
      </p:bgPr>
    </p:bg>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A3E62DF0-562A-2D2F-4358-0FC1AB14D5D4}"/>
              </a:ext>
            </a:extLst>
          </p:cNvPr>
          <p:cNvPicPr>
            <a:picLocks noChangeAspect="1"/>
          </p:cNvPicPr>
          <p:nvPr/>
        </p:nvPicPr>
        <p:blipFill>
          <a:blip r:embed="rId4">
            <a:extLst>
              <a:ext uri="{28A0092B-C50C-407E-A947-70E740481C1C}">
                <a14:useLocalDpi xmlns:a14="http://schemas.microsoft.com/office/drawing/2010/main" val="0"/>
              </a:ext>
            </a:extLst>
          </a:blip>
          <a:srcRect l="8867" t="12263" r="26743" b="6643"/>
          <a:stretch>
            <a:fillRect/>
          </a:stretch>
        </p:blipFill>
        <p:spPr>
          <a:xfrm>
            <a:off x="-2141147" y="4015770"/>
            <a:ext cx="2451785" cy="2077506"/>
          </a:xfrm>
          <a:custGeom>
            <a:avLst/>
            <a:gdLst>
              <a:gd name="connsiteX0" fmla="*/ 1261383 w 2451785"/>
              <a:gd name="connsiteY0" fmla="*/ 0 h 2077506"/>
              <a:gd name="connsiteX1" fmla="*/ 1314898 w 2451785"/>
              <a:gd name="connsiteY1" fmla="*/ 93363 h 2077506"/>
              <a:gd name="connsiteX2" fmla="*/ 2092362 w 2451785"/>
              <a:gd name="connsiteY2" fmla="*/ 686454 h 2077506"/>
              <a:gd name="connsiteX3" fmla="*/ 2109462 w 2451785"/>
              <a:gd name="connsiteY3" fmla="*/ 690947 h 2077506"/>
              <a:gd name="connsiteX4" fmla="*/ 2137517 w 2451785"/>
              <a:gd name="connsiteY4" fmla="*/ 701211 h 2077506"/>
              <a:gd name="connsiteX5" fmla="*/ 2266574 w 2451785"/>
              <a:gd name="connsiteY5" fmla="*/ 734835 h 2077506"/>
              <a:gd name="connsiteX6" fmla="*/ 2388630 w 2451785"/>
              <a:gd name="connsiteY6" fmla="*/ 754466 h 2077506"/>
              <a:gd name="connsiteX7" fmla="*/ 2451785 w 2451785"/>
              <a:gd name="connsiteY7" fmla="*/ 2074344 h 2077506"/>
              <a:gd name="connsiteX8" fmla="*/ 0 w 2451785"/>
              <a:gd name="connsiteY8" fmla="*/ 811019 h 207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1785" h="2077506">
                <a:moveTo>
                  <a:pt x="1261383" y="0"/>
                </a:moveTo>
                <a:lnTo>
                  <a:pt x="1314898" y="93363"/>
                </a:lnTo>
                <a:cubicBezTo>
                  <a:pt x="1503762" y="387104"/>
                  <a:pt x="1782160" y="588887"/>
                  <a:pt x="2092362" y="686454"/>
                </a:cubicBezTo>
                <a:lnTo>
                  <a:pt x="2109462" y="690947"/>
                </a:lnTo>
                <a:lnTo>
                  <a:pt x="2137517" y="701211"/>
                </a:lnTo>
                <a:cubicBezTo>
                  <a:pt x="2179964" y="714466"/>
                  <a:pt x="2223036" y="725686"/>
                  <a:pt x="2266574" y="734835"/>
                </a:cubicBezTo>
                <a:lnTo>
                  <a:pt x="2388630" y="754466"/>
                </a:lnTo>
                <a:lnTo>
                  <a:pt x="2451785" y="2074344"/>
                </a:lnTo>
                <a:cubicBezTo>
                  <a:pt x="1467529" y="2121439"/>
                  <a:pt x="532914" y="1639862"/>
                  <a:pt x="0" y="811019"/>
                </a:cubicBezTo>
                <a:close/>
              </a:path>
            </a:pathLst>
          </a:custGeom>
        </p:spPr>
      </p:pic>
      <p:pic>
        <p:nvPicPr>
          <p:cNvPr id="23" name="Picture 22">
            <a:extLst>
              <a:ext uri="{FF2B5EF4-FFF2-40B4-BE49-F238E27FC236}">
                <a16:creationId xmlns:a16="http://schemas.microsoft.com/office/drawing/2014/main" id="{C7563FBC-C221-365E-E30C-FD08D415BDF7}"/>
              </a:ext>
            </a:extLst>
          </p:cNvPr>
          <p:cNvPicPr>
            <a:picLocks noChangeAspect="1"/>
          </p:cNvPicPr>
          <p:nvPr/>
        </p:nvPicPr>
        <p:blipFill>
          <a:blip r:embed="rId5">
            <a:extLst>
              <a:ext uri="{28A0092B-C50C-407E-A947-70E740481C1C}">
                <a14:useLocalDpi xmlns:a14="http://schemas.microsoft.com/office/drawing/2010/main" val="0"/>
              </a:ext>
            </a:extLst>
          </a:blip>
          <a:srcRect l="21972" t="1370" r="30574" b="2891"/>
          <a:stretch>
            <a:fillRect/>
          </a:stretch>
        </p:blipFill>
        <p:spPr>
          <a:xfrm rot="487284">
            <a:off x="-2624247" y="2163138"/>
            <a:ext cx="1790144" cy="2708719"/>
          </a:xfrm>
          <a:custGeom>
            <a:avLst/>
            <a:gdLst>
              <a:gd name="connsiteX0" fmla="*/ 152501 w 1790144"/>
              <a:gd name="connsiteY0" fmla="*/ 0 h 2708719"/>
              <a:gd name="connsiteX1" fmla="*/ 1564236 w 1790144"/>
              <a:gd name="connsiteY1" fmla="*/ 489940 h 2708719"/>
              <a:gd name="connsiteX2" fmla="*/ 1560487 w 1790144"/>
              <a:gd name="connsiteY2" fmla="*/ 501410 h 2708719"/>
              <a:gd name="connsiteX3" fmla="*/ 1767017 w 1790144"/>
              <a:gd name="connsiteY3" fmla="*/ 1711998 h 2708719"/>
              <a:gd name="connsiteX4" fmla="*/ 1790144 w 1790144"/>
              <a:gd name="connsiteY4" fmla="*/ 1741660 h 2708719"/>
              <a:gd name="connsiteX5" fmla="*/ 672197 w 1790144"/>
              <a:gd name="connsiteY5" fmla="*/ 2708719 h 2708719"/>
              <a:gd name="connsiteX6" fmla="*/ 152501 w 1790144"/>
              <a:gd name="connsiteY6" fmla="*/ 0 h 2708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0144" h="2708719">
                <a:moveTo>
                  <a:pt x="152501" y="0"/>
                </a:moveTo>
                <a:lnTo>
                  <a:pt x="1564236" y="489940"/>
                </a:lnTo>
                <a:lnTo>
                  <a:pt x="1560487" y="501410"/>
                </a:lnTo>
                <a:cubicBezTo>
                  <a:pt x="1449221" y="906738"/>
                  <a:pt x="1514848" y="1351953"/>
                  <a:pt x="1767017" y="1711998"/>
                </a:cubicBezTo>
                <a:lnTo>
                  <a:pt x="1790144" y="1741660"/>
                </a:lnTo>
                <a:lnTo>
                  <a:pt x="672197" y="2708719"/>
                </a:lnTo>
                <a:cubicBezTo>
                  <a:pt x="27536" y="1963473"/>
                  <a:pt x="-170571" y="930915"/>
                  <a:pt x="152501" y="0"/>
                </a:cubicBezTo>
                <a:close/>
              </a:path>
            </a:pathLst>
          </a:custGeom>
        </p:spPr>
      </p:pic>
      <p:pic>
        <p:nvPicPr>
          <p:cNvPr id="21" name="Picture 20">
            <a:extLst>
              <a:ext uri="{FF2B5EF4-FFF2-40B4-BE49-F238E27FC236}">
                <a16:creationId xmlns:a16="http://schemas.microsoft.com/office/drawing/2014/main" id="{ADC347CF-8E51-6E69-83D6-AF5832F928F1}"/>
              </a:ext>
            </a:extLst>
          </p:cNvPr>
          <p:cNvPicPr>
            <a:picLocks noChangeAspect="1"/>
          </p:cNvPicPr>
          <p:nvPr/>
        </p:nvPicPr>
        <p:blipFill>
          <a:blip r:embed="rId6">
            <a:extLst>
              <a:ext uri="{28A0092B-C50C-407E-A947-70E740481C1C}">
                <a14:useLocalDpi xmlns:a14="http://schemas.microsoft.com/office/drawing/2010/main" val="0"/>
              </a:ext>
            </a:extLst>
          </a:blip>
          <a:srcRect l="51109" t="5138" r="11573" b="3223"/>
          <a:stretch>
            <a:fillRect/>
          </a:stretch>
        </p:blipFill>
        <p:spPr>
          <a:xfrm rot="14283744">
            <a:off x="-1705308" y="348084"/>
            <a:ext cx="1684597" cy="2757852"/>
          </a:xfrm>
          <a:custGeom>
            <a:avLst/>
            <a:gdLst>
              <a:gd name="connsiteX0" fmla="*/ 1334143 w 1684597"/>
              <a:gd name="connsiteY0" fmla="*/ 2757852 h 2757852"/>
              <a:gd name="connsiteX1" fmla="*/ 176337 w 1684597"/>
              <a:gd name="connsiteY1" fmla="*/ 2110824 h 2757852"/>
              <a:gd name="connsiteX2" fmla="*/ 205310 w 1684597"/>
              <a:gd name="connsiteY2" fmla="*/ 2027275 h 2757852"/>
              <a:gd name="connsiteX3" fmla="*/ 264209 w 1684597"/>
              <a:gd name="connsiteY3" fmla="*/ 1592499 h 2757852"/>
              <a:gd name="connsiteX4" fmla="*/ 5984 w 1684597"/>
              <a:gd name="connsiteY4" fmla="*/ 780205 h 2757852"/>
              <a:gd name="connsiteX5" fmla="*/ 0 w 1684597"/>
              <a:gd name="connsiteY5" fmla="*/ 772357 h 2757852"/>
              <a:gd name="connsiteX6" fmla="*/ 1295546 w 1684597"/>
              <a:gd name="connsiteY6" fmla="*/ 0 h 2757852"/>
              <a:gd name="connsiteX7" fmla="*/ 1334143 w 1684597"/>
              <a:gd name="connsiteY7" fmla="*/ 2757852 h 2757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4597" h="2757852">
                <a:moveTo>
                  <a:pt x="1334143" y="2757852"/>
                </a:moveTo>
                <a:lnTo>
                  <a:pt x="176337" y="2110824"/>
                </a:lnTo>
                <a:lnTo>
                  <a:pt x="205310" y="2027275"/>
                </a:lnTo>
                <a:cubicBezTo>
                  <a:pt x="245616" y="1889626"/>
                  <a:pt x="266324" y="1743586"/>
                  <a:pt x="264209" y="1592499"/>
                </a:cubicBezTo>
                <a:cubicBezTo>
                  <a:pt x="259980" y="1290327"/>
                  <a:pt x="165064" y="1010884"/>
                  <a:pt x="5984" y="780205"/>
                </a:cubicBezTo>
                <a:lnTo>
                  <a:pt x="0" y="772357"/>
                </a:lnTo>
                <a:lnTo>
                  <a:pt x="1295546" y="0"/>
                </a:lnTo>
                <a:cubicBezTo>
                  <a:pt x="1800131" y="846388"/>
                  <a:pt x="1814844" y="1897675"/>
                  <a:pt x="1334143" y="2757852"/>
                </a:cubicBezTo>
                <a:close/>
              </a:path>
            </a:pathLst>
          </a:custGeom>
        </p:spPr>
      </p:pic>
      <p:pic>
        <p:nvPicPr>
          <p:cNvPr id="19" name="Picture 18">
            <a:extLst>
              <a:ext uri="{FF2B5EF4-FFF2-40B4-BE49-F238E27FC236}">
                <a16:creationId xmlns:a16="http://schemas.microsoft.com/office/drawing/2014/main" id="{DAE98577-89E8-1CD4-9860-237217FAF5DE}"/>
              </a:ext>
            </a:extLst>
          </p:cNvPr>
          <p:cNvPicPr>
            <a:picLocks noChangeAspect="1"/>
          </p:cNvPicPr>
          <p:nvPr/>
        </p:nvPicPr>
        <p:blipFill>
          <a:blip r:embed="rId7">
            <a:extLst>
              <a:ext uri="{28A0092B-C50C-407E-A947-70E740481C1C}">
                <a14:useLocalDpi xmlns:a14="http://schemas.microsoft.com/office/drawing/2010/main" val="0"/>
              </a:ext>
            </a:extLst>
          </a:blip>
          <a:srcRect l="12091" t="223" r="18522" b="2098"/>
          <a:stretch>
            <a:fillRect/>
          </a:stretch>
        </p:blipFill>
        <p:spPr>
          <a:xfrm rot="19432088">
            <a:off x="-15746" y="196112"/>
            <a:ext cx="1982010" cy="2466024"/>
          </a:xfrm>
          <a:custGeom>
            <a:avLst/>
            <a:gdLst>
              <a:gd name="connsiteX0" fmla="*/ 891956 w 1982010"/>
              <a:gd name="connsiteY0" fmla="*/ 106260 h 2466024"/>
              <a:gd name="connsiteX1" fmla="*/ 1977162 w 1982010"/>
              <a:gd name="connsiteY1" fmla="*/ 2466024 h 2466024"/>
              <a:gd name="connsiteX2" fmla="*/ 870064 w 1982010"/>
              <a:gd name="connsiteY2" fmla="*/ 2400397 h 2466024"/>
              <a:gd name="connsiteX3" fmla="*/ 870194 w 1982010"/>
              <a:gd name="connsiteY3" fmla="*/ 2384639 h 2466024"/>
              <a:gd name="connsiteX4" fmla="*/ 58148 w 1982010"/>
              <a:gd name="connsiteY4" fmla="*/ 1150482 h 2466024"/>
              <a:gd name="connsiteX5" fmla="*/ 0 w 1982010"/>
              <a:gd name="connsiteY5" fmla="*/ 1125418 h 2466024"/>
              <a:gd name="connsiteX6" fmla="*/ 741863 w 1982010"/>
              <a:gd name="connsiteY6" fmla="*/ 0 h 2466024"/>
              <a:gd name="connsiteX7" fmla="*/ 891956 w 1982010"/>
              <a:gd name="connsiteY7" fmla="*/ 106260 h 2466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2010" h="2466024">
                <a:moveTo>
                  <a:pt x="891956" y="106260"/>
                </a:moveTo>
                <a:cubicBezTo>
                  <a:pt x="1621373" y="660001"/>
                  <a:pt x="2031827" y="1543847"/>
                  <a:pt x="1977162" y="2466024"/>
                </a:cubicBezTo>
                <a:lnTo>
                  <a:pt x="870064" y="2400397"/>
                </a:lnTo>
                <a:lnTo>
                  <a:pt x="870194" y="2384639"/>
                </a:lnTo>
                <a:cubicBezTo>
                  <a:pt x="847119" y="1847882"/>
                  <a:pt x="525476" y="1379662"/>
                  <a:pt x="58148" y="1150482"/>
                </a:cubicBezTo>
                <a:lnTo>
                  <a:pt x="0" y="1125418"/>
                </a:lnTo>
                <a:lnTo>
                  <a:pt x="741863" y="0"/>
                </a:lnTo>
                <a:cubicBezTo>
                  <a:pt x="793282" y="33895"/>
                  <a:pt x="843328" y="69344"/>
                  <a:pt x="891956" y="106260"/>
                </a:cubicBezTo>
                <a:close/>
              </a:path>
            </a:pathLst>
          </a:custGeom>
        </p:spPr>
      </p:pic>
      <p:pic>
        <p:nvPicPr>
          <p:cNvPr id="17" name="Picture 16">
            <a:extLst>
              <a:ext uri="{FF2B5EF4-FFF2-40B4-BE49-F238E27FC236}">
                <a16:creationId xmlns:a16="http://schemas.microsoft.com/office/drawing/2014/main" id="{AF561BDD-6B02-7F07-D47B-E3AFEF2A57C6}"/>
              </a:ext>
            </a:extLst>
          </p:cNvPr>
          <p:cNvPicPr>
            <a:picLocks noChangeAspect="1"/>
          </p:cNvPicPr>
          <p:nvPr/>
        </p:nvPicPr>
        <p:blipFill>
          <a:blip r:embed="rId8">
            <a:extLst>
              <a:ext uri="{28A0092B-C50C-407E-A947-70E740481C1C}">
                <a14:useLocalDpi xmlns:a14="http://schemas.microsoft.com/office/drawing/2010/main" val="0"/>
              </a:ext>
            </a:extLst>
          </a:blip>
          <a:srcRect l="36536" t="5548" r="14644" b="4649"/>
          <a:stretch>
            <a:fillRect/>
          </a:stretch>
        </p:blipFill>
        <p:spPr>
          <a:xfrm>
            <a:off x="2055559" y="1499959"/>
            <a:ext cx="1607100" cy="3156045"/>
          </a:xfrm>
          <a:custGeom>
            <a:avLst/>
            <a:gdLst>
              <a:gd name="connsiteX0" fmla="*/ 1174786 w 1607100"/>
              <a:gd name="connsiteY0" fmla="*/ 0 h 3156045"/>
              <a:gd name="connsiteX1" fmla="*/ 1141139 w 1607100"/>
              <a:gd name="connsiteY1" fmla="*/ 3156045 h 3156045"/>
              <a:gd name="connsiteX2" fmla="*/ 18860 w 1607100"/>
              <a:gd name="connsiteY2" fmla="*/ 2658477 h 3156045"/>
              <a:gd name="connsiteX3" fmla="*/ 58937 w 1607100"/>
              <a:gd name="connsiteY3" fmla="*/ 2600269 h 3156045"/>
              <a:gd name="connsiteX4" fmla="*/ 108494 w 1607100"/>
              <a:gd name="connsiteY4" fmla="*/ 900748 h 3156045"/>
              <a:gd name="connsiteX5" fmla="*/ 12309 w 1607100"/>
              <a:gd name="connsiteY5" fmla="*/ 768680 h 3156045"/>
              <a:gd name="connsiteX6" fmla="*/ 0 w 1607100"/>
              <a:gd name="connsiteY6" fmla="*/ 755341 h 3156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7100" h="3156045">
                <a:moveTo>
                  <a:pt x="1174786" y="0"/>
                </a:moveTo>
                <a:cubicBezTo>
                  <a:pt x="1763001" y="914854"/>
                  <a:pt x="1750175" y="2117931"/>
                  <a:pt x="1141139" y="3156045"/>
                </a:cubicBezTo>
                <a:lnTo>
                  <a:pt x="18860" y="2658477"/>
                </a:lnTo>
                <a:lnTo>
                  <a:pt x="58937" y="2600269"/>
                </a:lnTo>
                <a:cubicBezTo>
                  <a:pt x="394228" y="2063528"/>
                  <a:pt x="436078" y="1410241"/>
                  <a:pt x="108494" y="900748"/>
                </a:cubicBezTo>
                <a:cubicBezTo>
                  <a:pt x="78713" y="854431"/>
                  <a:pt x="46584" y="810398"/>
                  <a:pt x="12309" y="768680"/>
                </a:cubicBezTo>
                <a:lnTo>
                  <a:pt x="0" y="755341"/>
                </a:lnTo>
                <a:close/>
              </a:path>
            </a:pathLst>
          </a:custGeom>
        </p:spPr>
      </p:pic>
      <p:pic>
        <p:nvPicPr>
          <p:cNvPr id="11" name="Picture 10">
            <a:extLst>
              <a:ext uri="{FF2B5EF4-FFF2-40B4-BE49-F238E27FC236}">
                <a16:creationId xmlns:a16="http://schemas.microsoft.com/office/drawing/2014/main" id="{3A1C11F2-55ED-1E78-0EAB-5A0B9609CD92}"/>
              </a:ext>
            </a:extLst>
          </p:cNvPr>
          <p:cNvPicPr>
            <a:picLocks noChangeAspect="1"/>
          </p:cNvPicPr>
          <p:nvPr/>
        </p:nvPicPr>
        <p:blipFill>
          <a:blip r:embed="rId9">
            <a:extLst>
              <a:ext uri="{28A0092B-C50C-407E-A947-70E740481C1C}">
                <a14:useLocalDpi xmlns:a14="http://schemas.microsoft.com/office/drawing/2010/main" val="0"/>
              </a:ext>
            </a:extLst>
          </a:blip>
          <a:srcRect l="26503" t="240" r="32661" b="9600"/>
          <a:stretch>
            <a:fillRect/>
          </a:stretch>
        </p:blipFill>
        <p:spPr>
          <a:xfrm rot="3454277">
            <a:off x="620477" y="3701200"/>
            <a:ext cx="1439581" cy="2621928"/>
          </a:xfrm>
          <a:custGeom>
            <a:avLst/>
            <a:gdLst>
              <a:gd name="connsiteX0" fmla="*/ 200857 w 1514337"/>
              <a:gd name="connsiteY0" fmla="*/ 547452 h 2758082"/>
              <a:gd name="connsiteX1" fmla="*/ 1137306 w 1514337"/>
              <a:gd name="connsiteY1" fmla="*/ 0 h 2758082"/>
              <a:gd name="connsiteX2" fmla="*/ 1152263 w 1514337"/>
              <a:gd name="connsiteY2" fmla="*/ 2758082 h 2758082"/>
              <a:gd name="connsiteX3" fmla="*/ 0 w 1514337"/>
              <a:gd name="connsiteY3" fmla="*/ 2101128 h 2758082"/>
              <a:gd name="connsiteX4" fmla="*/ 10878 w 1514337"/>
              <a:gd name="connsiteY4" fmla="*/ 2088861 h 2758082"/>
              <a:gd name="connsiteX5" fmla="*/ 52471 w 1514337"/>
              <a:gd name="connsiteY5" fmla="*/ 2027300 h 2758082"/>
              <a:gd name="connsiteX6" fmla="*/ 93880 w 1514337"/>
              <a:gd name="connsiteY6" fmla="*/ 1970753 h 2758082"/>
              <a:gd name="connsiteX7" fmla="*/ 117336 w 1514337"/>
              <a:gd name="connsiteY7" fmla="*/ 1931291 h 2758082"/>
              <a:gd name="connsiteX8" fmla="*/ 142225 w 1514337"/>
              <a:gd name="connsiteY8" fmla="*/ 1894452 h 2758082"/>
              <a:gd name="connsiteX9" fmla="*/ 151869 w 1514337"/>
              <a:gd name="connsiteY9" fmla="*/ 1873190 h 2758082"/>
              <a:gd name="connsiteX10" fmla="*/ 165620 w 1514337"/>
              <a:gd name="connsiteY10" fmla="*/ 1850056 h 2758082"/>
              <a:gd name="connsiteX11" fmla="*/ 336285 w 1514337"/>
              <a:gd name="connsiteY11" fmla="*/ 1153598 h 2758082"/>
              <a:gd name="connsiteX12" fmla="*/ 219629 w 1514337"/>
              <a:gd name="connsiteY12" fmla="*/ 586252 h 2758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14337" h="2758082">
                <a:moveTo>
                  <a:pt x="200857" y="547452"/>
                </a:moveTo>
                <a:lnTo>
                  <a:pt x="1137306" y="0"/>
                </a:lnTo>
                <a:cubicBezTo>
                  <a:pt x="1634617" y="850682"/>
                  <a:pt x="1640319" y="1902056"/>
                  <a:pt x="1152263" y="2758082"/>
                </a:cubicBezTo>
                <a:lnTo>
                  <a:pt x="0" y="2101128"/>
                </a:lnTo>
                <a:lnTo>
                  <a:pt x="10878" y="2088861"/>
                </a:lnTo>
                <a:lnTo>
                  <a:pt x="52471" y="2027300"/>
                </a:lnTo>
                <a:lnTo>
                  <a:pt x="93880" y="1970753"/>
                </a:lnTo>
                <a:lnTo>
                  <a:pt x="117336" y="1931291"/>
                </a:lnTo>
                <a:lnTo>
                  <a:pt x="142225" y="1894452"/>
                </a:lnTo>
                <a:lnTo>
                  <a:pt x="151869" y="1873190"/>
                </a:lnTo>
                <a:lnTo>
                  <a:pt x="165620" y="1850056"/>
                </a:lnTo>
                <a:cubicBezTo>
                  <a:pt x="275745" y="1642702"/>
                  <a:pt x="337651" y="1405429"/>
                  <a:pt x="336285" y="1153598"/>
                </a:cubicBezTo>
                <a:cubicBezTo>
                  <a:pt x="335192" y="952133"/>
                  <a:pt x="293710" y="760424"/>
                  <a:pt x="219629" y="586252"/>
                </a:cubicBezTo>
                <a:close/>
              </a:path>
            </a:pathLst>
          </a:custGeom>
        </p:spPr>
      </p:pic>
      <p:sp>
        <p:nvSpPr>
          <p:cNvPr id="26" name="TextBox 25">
            <a:extLst>
              <a:ext uri="{FF2B5EF4-FFF2-40B4-BE49-F238E27FC236}">
                <a16:creationId xmlns:a16="http://schemas.microsoft.com/office/drawing/2014/main" id="{52B1EAF7-FE60-8DEF-034E-50F92D02701F}"/>
              </a:ext>
            </a:extLst>
          </p:cNvPr>
          <p:cNvSpPr txBox="1"/>
          <p:nvPr/>
        </p:nvSpPr>
        <p:spPr>
          <a:xfrm>
            <a:off x="4086883" y="2828836"/>
            <a:ext cx="5858117" cy="707886"/>
          </a:xfrm>
          <a:prstGeom prst="rect">
            <a:avLst/>
          </a:prstGeom>
          <a:noFill/>
        </p:spPr>
        <p:txBody>
          <a:bodyPr wrap="square" rtlCol="0">
            <a:spAutoFit/>
          </a:bodyPr>
          <a:lstStyle/>
          <a:p>
            <a:r>
              <a:rPr lang="en-US" sz="4000" u="sng" dirty="0">
                <a:solidFill>
                  <a:schemeClr val="bg1"/>
                </a:solidFill>
                <a:latin typeface="Century Gothic" panose="020B0502020202020204" pitchFamily="34" charset="0"/>
              </a:rPr>
              <a:t>ASSURED HOMESTAYS</a:t>
            </a:r>
            <a:endParaRPr lang="en-IN" sz="4000" u="sng"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15409174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57000"/>
                    </a14:imgEffect>
                    <a14:imgEffect>
                      <a14:brightnessContrast bright="-58000" contrast="20000"/>
                    </a14:imgEffect>
                  </a14:imgLayer>
                </a14:imgProps>
              </a:ext>
            </a:extLst>
          </a:blip>
          <a:srcRect/>
          <a:stretch>
            <a:fillRect t="-1000" b="-1000"/>
          </a:stretch>
        </a:blip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CFE202C-8C13-DFC2-98F0-F72BDE860005}"/>
              </a:ext>
            </a:extLst>
          </p:cNvPr>
          <p:cNvPicPr>
            <a:picLocks noChangeAspect="1"/>
          </p:cNvPicPr>
          <p:nvPr/>
        </p:nvPicPr>
        <p:blipFill>
          <a:blip r:embed="rId4">
            <a:extLst>
              <a:ext uri="{28A0092B-C50C-407E-A947-70E740481C1C}">
                <a14:useLocalDpi xmlns:a14="http://schemas.microsoft.com/office/drawing/2010/main" val="0"/>
              </a:ext>
            </a:extLst>
          </a:blip>
          <a:srcRect l="28999" r="26253"/>
          <a:stretch>
            <a:fillRect/>
          </a:stretch>
        </p:blipFill>
        <p:spPr>
          <a:xfrm>
            <a:off x="-2428580" y="1987175"/>
            <a:ext cx="1661243" cy="2477398"/>
          </a:xfrm>
          <a:custGeom>
            <a:avLst/>
            <a:gdLst>
              <a:gd name="connsiteX0" fmla="*/ 311956 w 1661243"/>
              <a:gd name="connsiteY0" fmla="*/ 0 h 2477398"/>
              <a:gd name="connsiteX1" fmla="*/ 498853 w 1661243"/>
              <a:gd name="connsiteY1" fmla="*/ 0 h 2477398"/>
              <a:gd name="connsiteX2" fmla="*/ 1661243 w 1661243"/>
              <a:gd name="connsiteY2" fmla="*/ 653858 h 2477398"/>
              <a:gd name="connsiteX3" fmla="*/ 1603776 w 1661243"/>
              <a:gd name="connsiteY3" fmla="*/ 744843 h 2477398"/>
              <a:gd name="connsiteX4" fmla="*/ 1443461 w 1661243"/>
              <a:gd name="connsiteY4" fmla="*/ 1709470 h 2477398"/>
              <a:gd name="connsiteX5" fmla="*/ 1447493 w 1661243"/>
              <a:gd name="connsiteY5" fmla="*/ 1726684 h 2477398"/>
              <a:gd name="connsiteX6" fmla="*/ 1451551 w 1661243"/>
              <a:gd name="connsiteY6" fmla="*/ 1756281 h 2477398"/>
              <a:gd name="connsiteX7" fmla="*/ 1482229 w 1661243"/>
              <a:gd name="connsiteY7" fmla="*/ 1886069 h 2477398"/>
              <a:gd name="connsiteX8" fmla="*/ 1521999 w 1661243"/>
              <a:gd name="connsiteY8" fmla="*/ 2003123 h 2477398"/>
              <a:gd name="connsiteX9" fmla="*/ 721377 w 1661243"/>
              <a:gd name="connsiteY9" fmla="*/ 2477398 h 2477398"/>
              <a:gd name="connsiteX10" fmla="*/ 279056 w 1661243"/>
              <a:gd name="connsiteY10" fmla="*/ 2477398 h 2477398"/>
              <a:gd name="connsiteX11" fmla="*/ 219781 w 1661243"/>
              <a:gd name="connsiteY11" fmla="*/ 2349904 h 2477398"/>
              <a:gd name="connsiteX12" fmla="*/ 269440 w 1661243"/>
              <a:gd name="connsiteY12" fmla="*/ 81834 h 2477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1243" h="2477398">
                <a:moveTo>
                  <a:pt x="311956" y="0"/>
                </a:moveTo>
                <a:lnTo>
                  <a:pt x="498853" y="0"/>
                </a:lnTo>
                <a:lnTo>
                  <a:pt x="1661243" y="653858"/>
                </a:lnTo>
                <a:lnTo>
                  <a:pt x="1603776" y="744843"/>
                </a:lnTo>
                <a:cubicBezTo>
                  <a:pt x="1432566" y="1049211"/>
                  <a:pt x="1384521" y="1389671"/>
                  <a:pt x="1443461" y="1709470"/>
                </a:cubicBezTo>
                <a:lnTo>
                  <a:pt x="1447493" y="1726684"/>
                </a:lnTo>
                <a:lnTo>
                  <a:pt x="1451551" y="1756281"/>
                </a:lnTo>
                <a:cubicBezTo>
                  <a:pt x="1459700" y="1799997"/>
                  <a:pt x="1469941" y="1843312"/>
                  <a:pt x="1482229" y="1886069"/>
                </a:cubicBezTo>
                <a:lnTo>
                  <a:pt x="1521999" y="2003123"/>
                </a:lnTo>
                <a:lnTo>
                  <a:pt x="721377" y="2477398"/>
                </a:lnTo>
                <a:lnTo>
                  <a:pt x="279056" y="2477398"/>
                </a:lnTo>
                <a:lnTo>
                  <a:pt x="219781" y="2349904"/>
                </a:lnTo>
                <a:cubicBezTo>
                  <a:pt x="-88593" y="1624757"/>
                  <a:pt x="-72834" y="797927"/>
                  <a:pt x="269440" y="81834"/>
                </a:cubicBezTo>
                <a:close/>
              </a:path>
            </a:pathLst>
          </a:custGeom>
        </p:spPr>
      </p:pic>
      <p:pic>
        <p:nvPicPr>
          <p:cNvPr id="20" name="Picture 19">
            <a:extLst>
              <a:ext uri="{FF2B5EF4-FFF2-40B4-BE49-F238E27FC236}">
                <a16:creationId xmlns:a16="http://schemas.microsoft.com/office/drawing/2014/main" id="{89236F9A-C337-4B7E-0903-5B8C109325D9}"/>
              </a:ext>
            </a:extLst>
          </p:cNvPr>
          <p:cNvPicPr>
            <a:picLocks noChangeAspect="1"/>
          </p:cNvPicPr>
          <p:nvPr/>
        </p:nvPicPr>
        <p:blipFill>
          <a:blip r:embed="rId5">
            <a:extLst>
              <a:ext uri="{28A0092B-C50C-407E-A947-70E740481C1C}">
                <a14:useLocalDpi xmlns:a14="http://schemas.microsoft.com/office/drawing/2010/main" val="0"/>
              </a:ext>
            </a:extLst>
          </a:blip>
          <a:srcRect l="9798" t="16526" r="12578" b="10794"/>
          <a:stretch>
            <a:fillRect/>
          </a:stretch>
        </p:blipFill>
        <p:spPr>
          <a:xfrm rot="8046070">
            <a:off x="-1873243" y="603077"/>
            <a:ext cx="2660911" cy="1868571"/>
          </a:xfrm>
          <a:custGeom>
            <a:avLst/>
            <a:gdLst>
              <a:gd name="connsiteX0" fmla="*/ 0 w 2660911"/>
              <a:gd name="connsiteY0" fmla="*/ 1051903 h 1868571"/>
              <a:gd name="connsiteX1" fmla="*/ 1061386 w 2660911"/>
              <a:gd name="connsiteY1" fmla="*/ 0 h 1868571"/>
              <a:gd name="connsiteX2" fmla="*/ 1070034 w 2660911"/>
              <a:gd name="connsiteY2" fmla="*/ 8416 h 1868571"/>
              <a:gd name="connsiteX3" fmla="*/ 2247928 w 2660911"/>
              <a:gd name="connsiteY3" fmla="*/ 355899 h 1868571"/>
              <a:gd name="connsiteX4" fmla="*/ 2284741 w 2660911"/>
              <a:gd name="connsiteY4" fmla="*/ 348192 h 1868571"/>
              <a:gd name="connsiteX5" fmla="*/ 2660911 w 2660911"/>
              <a:gd name="connsiteY5" fmla="*/ 1777704 h 1868571"/>
              <a:gd name="connsiteX6" fmla="*/ 0 w 2660911"/>
              <a:gd name="connsiteY6" fmla="*/ 1051903 h 1868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60911" h="1868571">
                <a:moveTo>
                  <a:pt x="0" y="1051903"/>
                </a:moveTo>
                <a:lnTo>
                  <a:pt x="1061386" y="0"/>
                </a:lnTo>
                <a:lnTo>
                  <a:pt x="1070034" y="8416"/>
                </a:lnTo>
                <a:cubicBezTo>
                  <a:pt x="1384992" y="286754"/>
                  <a:pt x="1813636" y="423821"/>
                  <a:pt x="2247928" y="355899"/>
                </a:cubicBezTo>
                <a:lnTo>
                  <a:pt x="2284741" y="348192"/>
                </a:lnTo>
                <a:lnTo>
                  <a:pt x="2660911" y="1777704"/>
                </a:lnTo>
                <a:cubicBezTo>
                  <a:pt x="1707971" y="2028466"/>
                  <a:pt x="693637" y="1751792"/>
                  <a:pt x="0" y="1051903"/>
                </a:cubicBezTo>
                <a:close/>
              </a:path>
            </a:pathLst>
          </a:custGeom>
        </p:spPr>
      </p:pic>
      <p:pic>
        <p:nvPicPr>
          <p:cNvPr id="18" name="Picture 17">
            <a:extLst>
              <a:ext uri="{FF2B5EF4-FFF2-40B4-BE49-F238E27FC236}">
                <a16:creationId xmlns:a16="http://schemas.microsoft.com/office/drawing/2014/main" id="{9BA0A2A2-0E7A-D39C-A42A-4D014DA82971}"/>
              </a:ext>
            </a:extLst>
          </p:cNvPr>
          <p:cNvPicPr>
            <a:picLocks noChangeAspect="1"/>
          </p:cNvPicPr>
          <p:nvPr/>
        </p:nvPicPr>
        <p:blipFill>
          <a:blip r:embed="rId6">
            <a:extLst>
              <a:ext uri="{28A0092B-C50C-407E-A947-70E740481C1C}">
                <a14:useLocalDpi xmlns:a14="http://schemas.microsoft.com/office/drawing/2010/main" val="0"/>
              </a:ext>
            </a:extLst>
          </a:blip>
          <a:srcRect l="48793" t="2960" r="8015" b="1333"/>
          <a:stretch>
            <a:fillRect/>
          </a:stretch>
        </p:blipFill>
        <p:spPr>
          <a:xfrm rot="7866204">
            <a:off x="346044" y="345479"/>
            <a:ext cx="1737428" cy="2566593"/>
          </a:xfrm>
          <a:custGeom>
            <a:avLst/>
            <a:gdLst>
              <a:gd name="connsiteX0" fmla="*/ 666031 w 1737428"/>
              <a:gd name="connsiteY0" fmla="*/ 2566593 h 2566593"/>
              <a:gd name="connsiteX1" fmla="*/ 132405 w 1737428"/>
              <a:gd name="connsiteY1" fmla="*/ 0 h 2566593"/>
              <a:gd name="connsiteX2" fmla="*/ 1331155 w 1737428"/>
              <a:gd name="connsiteY2" fmla="*/ 394557 h 2566593"/>
              <a:gd name="connsiteX3" fmla="*/ 1319152 w 1737428"/>
              <a:gd name="connsiteY3" fmla="*/ 477759 h 2566593"/>
              <a:gd name="connsiteX4" fmla="*/ 1342548 w 1737428"/>
              <a:gd name="connsiteY4" fmla="*/ 894127 h 2566593"/>
              <a:gd name="connsiteX5" fmla="*/ 1730419 w 1737428"/>
              <a:gd name="connsiteY5" fmla="*/ 1605477 h 2566593"/>
              <a:gd name="connsiteX6" fmla="*/ 1737428 w 1737428"/>
              <a:gd name="connsiteY6" fmla="*/ 1611719 h 2566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37428" h="2566593">
                <a:moveTo>
                  <a:pt x="666031" y="2566593"/>
                </a:moveTo>
                <a:cubicBezTo>
                  <a:pt x="41776" y="1867949"/>
                  <a:pt x="-161641" y="889570"/>
                  <a:pt x="132405" y="0"/>
                </a:cubicBezTo>
                <a:lnTo>
                  <a:pt x="1331155" y="394557"/>
                </a:lnTo>
                <a:lnTo>
                  <a:pt x="1319152" y="477759"/>
                </a:lnTo>
                <a:cubicBezTo>
                  <a:pt x="1306317" y="613495"/>
                  <a:pt x="1313313" y="753518"/>
                  <a:pt x="1342548" y="894127"/>
                </a:cubicBezTo>
                <a:cubicBezTo>
                  <a:pt x="1401016" y="1175343"/>
                  <a:pt x="1540134" y="1418961"/>
                  <a:pt x="1730419" y="1605477"/>
                </a:cubicBezTo>
                <a:lnTo>
                  <a:pt x="1737428" y="1611719"/>
                </a:lnTo>
                <a:close/>
              </a:path>
            </a:pathLst>
          </a:custGeom>
        </p:spPr>
      </p:pic>
      <p:pic>
        <p:nvPicPr>
          <p:cNvPr id="16" name="Picture 15">
            <a:extLst>
              <a:ext uri="{FF2B5EF4-FFF2-40B4-BE49-F238E27FC236}">
                <a16:creationId xmlns:a16="http://schemas.microsoft.com/office/drawing/2014/main" id="{E8167AC7-392B-CD92-F5C5-1958F19FDBB1}"/>
              </a:ext>
            </a:extLst>
          </p:cNvPr>
          <p:cNvPicPr>
            <a:picLocks noChangeAspect="1"/>
          </p:cNvPicPr>
          <p:nvPr/>
        </p:nvPicPr>
        <p:blipFill>
          <a:blip r:embed="rId7">
            <a:extLst>
              <a:ext uri="{28A0092B-C50C-407E-A947-70E740481C1C}">
                <a14:useLocalDpi xmlns:a14="http://schemas.microsoft.com/office/drawing/2010/main" val="0"/>
              </a:ext>
            </a:extLst>
          </a:blip>
          <a:srcRect l="14344" t="1992" r="37913" b="2131"/>
          <a:stretch>
            <a:fillRect/>
          </a:stretch>
        </p:blipFill>
        <p:spPr>
          <a:xfrm>
            <a:off x="1963897" y="1581345"/>
            <a:ext cx="1853121" cy="3289058"/>
          </a:xfrm>
          <a:custGeom>
            <a:avLst/>
            <a:gdLst>
              <a:gd name="connsiteX0" fmla="*/ 1386017 w 1853121"/>
              <a:gd name="connsiteY0" fmla="*/ 0 h 3289058"/>
              <a:gd name="connsiteX1" fmla="*/ 1434531 w 1853121"/>
              <a:gd name="connsiteY1" fmla="*/ 3289058 h 3289058"/>
              <a:gd name="connsiteX2" fmla="*/ 274648 w 1853121"/>
              <a:gd name="connsiteY2" fmla="*/ 2636611 h 3289058"/>
              <a:gd name="connsiteX3" fmla="*/ 282992 w 1853121"/>
              <a:gd name="connsiteY3" fmla="*/ 2619813 h 3289058"/>
              <a:gd name="connsiteX4" fmla="*/ 49666 w 1853121"/>
              <a:gd name="connsiteY4" fmla="*/ 871829 h 3289058"/>
              <a:gd name="connsiteX5" fmla="*/ 0 w 1853121"/>
              <a:gd name="connsiteY5" fmla="*/ 814423 h 3289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3121" h="3289058">
                <a:moveTo>
                  <a:pt x="1386017" y="0"/>
                </a:moveTo>
                <a:cubicBezTo>
                  <a:pt x="1991015" y="1013115"/>
                  <a:pt x="2009509" y="2266897"/>
                  <a:pt x="1434531" y="3289058"/>
                </a:cubicBezTo>
                <a:lnTo>
                  <a:pt x="274648" y="2636611"/>
                </a:lnTo>
                <a:lnTo>
                  <a:pt x="282992" y="2619813"/>
                </a:lnTo>
                <a:cubicBezTo>
                  <a:pt x="537539" y="2033177"/>
                  <a:pt x="434388" y="1362885"/>
                  <a:pt x="49666" y="871829"/>
                </a:cubicBezTo>
                <a:lnTo>
                  <a:pt x="0" y="814423"/>
                </a:lnTo>
                <a:close/>
              </a:path>
            </a:pathLst>
          </a:custGeom>
        </p:spPr>
      </p:pic>
      <p:pic>
        <p:nvPicPr>
          <p:cNvPr id="14" name="Picture 13">
            <a:extLst>
              <a:ext uri="{FF2B5EF4-FFF2-40B4-BE49-F238E27FC236}">
                <a16:creationId xmlns:a16="http://schemas.microsoft.com/office/drawing/2014/main" id="{8CC23916-C6FE-CA7F-16D7-D1F46C8C36B1}"/>
              </a:ext>
            </a:extLst>
          </p:cNvPr>
          <p:cNvPicPr>
            <a:picLocks noChangeAspect="1"/>
          </p:cNvPicPr>
          <p:nvPr/>
        </p:nvPicPr>
        <p:blipFill>
          <a:blip r:embed="rId8">
            <a:extLst>
              <a:ext uri="{28A0092B-C50C-407E-A947-70E740481C1C}">
                <a14:useLocalDpi xmlns:a14="http://schemas.microsoft.com/office/drawing/2010/main" val="0"/>
              </a:ext>
            </a:extLst>
          </a:blip>
          <a:srcRect l="27180" t="866" r="28734" b="3137"/>
          <a:stretch>
            <a:fillRect/>
          </a:stretch>
        </p:blipFill>
        <p:spPr>
          <a:xfrm rot="3012295">
            <a:off x="623667" y="3697176"/>
            <a:ext cx="1451250" cy="2723001"/>
          </a:xfrm>
          <a:custGeom>
            <a:avLst/>
            <a:gdLst>
              <a:gd name="connsiteX0" fmla="*/ 233289 w 1451250"/>
              <a:gd name="connsiteY0" fmla="*/ 395027 h 2723001"/>
              <a:gd name="connsiteX1" fmla="*/ 1270658 w 1451250"/>
              <a:gd name="connsiteY1" fmla="*/ 0 h 2723001"/>
              <a:gd name="connsiteX2" fmla="*/ 831904 w 1451250"/>
              <a:gd name="connsiteY2" fmla="*/ 2723001 h 2723001"/>
              <a:gd name="connsiteX3" fmla="*/ 0 w 1451250"/>
              <a:gd name="connsiteY3" fmla="*/ 2045645 h 2723001"/>
              <a:gd name="connsiteX4" fmla="*/ 39622 w 1451250"/>
              <a:gd name="connsiteY4" fmla="*/ 2004103 h 2723001"/>
              <a:gd name="connsiteX5" fmla="*/ 301013 w 1451250"/>
              <a:gd name="connsiteY5" fmla="*/ 544692 h 2723001"/>
              <a:gd name="connsiteX6" fmla="*/ 241385 w 1451250"/>
              <a:gd name="connsiteY6" fmla="*/ 409275 h 2723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1250" h="2723001">
                <a:moveTo>
                  <a:pt x="233289" y="395027"/>
                </a:moveTo>
                <a:lnTo>
                  <a:pt x="1270658" y="0"/>
                </a:lnTo>
                <a:cubicBezTo>
                  <a:pt x="1621324" y="920875"/>
                  <a:pt x="1454073" y="1958878"/>
                  <a:pt x="831904" y="2723001"/>
                </a:cubicBezTo>
                <a:lnTo>
                  <a:pt x="0" y="2045645"/>
                </a:lnTo>
                <a:lnTo>
                  <a:pt x="39622" y="2004103"/>
                </a:lnTo>
                <a:cubicBezTo>
                  <a:pt x="377606" y="1613512"/>
                  <a:pt x="496303" y="1057538"/>
                  <a:pt x="301013" y="544692"/>
                </a:cubicBezTo>
                <a:cubicBezTo>
                  <a:pt x="283259" y="498070"/>
                  <a:pt x="263331" y="452907"/>
                  <a:pt x="241385" y="409275"/>
                </a:cubicBezTo>
                <a:close/>
              </a:path>
            </a:pathLst>
          </a:custGeom>
        </p:spPr>
      </p:pic>
      <p:pic>
        <p:nvPicPr>
          <p:cNvPr id="11" name="Picture 10">
            <a:extLst>
              <a:ext uri="{FF2B5EF4-FFF2-40B4-BE49-F238E27FC236}">
                <a16:creationId xmlns:a16="http://schemas.microsoft.com/office/drawing/2014/main" id="{D6070B56-4341-27A6-D3AA-5D7F0EF52C9B}"/>
              </a:ext>
            </a:extLst>
          </p:cNvPr>
          <p:cNvPicPr>
            <a:picLocks noChangeAspect="1"/>
          </p:cNvPicPr>
          <p:nvPr/>
        </p:nvPicPr>
        <p:blipFill>
          <a:blip r:embed="rId9">
            <a:extLst>
              <a:ext uri="{28A0092B-C50C-407E-A947-70E740481C1C}">
                <a14:useLocalDpi xmlns:a14="http://schemas.microsoft.com/office/drawing/2010/main" val="0"/>
              </a:ext>
            </a:extLst>
          </a:blip>
          <a:srcRect l="28449" t="3249" r="28599" b="2296"/>
          <a:stretch>
            <a:fillRect/>
          </a:stretch>
        </p:blipFill>
        <p:spPr>
          <a:xfrm rot="7814618">
            <a:off x="-1468524" y="3718057"/>
            <a:ext cx="1493048" cy="2708495"/>
          </a:xfrm>
          <a:custGeom>
            <a:avLst/>
            <a:gdLst>
              <a:gd name="connsiteX0" fmla="*/ 87680 w 1493048"/>
              <a:gd name="connsiteY0" fmla="*/ 2274159 h 2708495"/>
              <a:gd name="connsiteX1" fmla="*/ 96122 w 1493048"/>
              <a:gd name="connsiteY1" fmla="*/ 2260104 h 2708495"/>
              <a:gd name="connsiteX2" fmla="*/ 125711 w 1493048"/>
              <a:gd name="connsiteY2" fmla="*/ 2191955 h 2708495"/>
              <a:gd name="connsiteX3" fmla="*/ 156040 w 1493048"/>
              <a:gd name="connsiteY3" fmla="*/ 2128770 h 2708495"/>
              <a:gd name="connsiteX4" fmla="*/ 171855 w 1493048"/>
              <a:gd name="connsiteY4" fmla="*/ 2085672 h 2708495"/>
              <a:gd name="connsiteX5" fmla="*/ 189561 w 1493048"/>
              <a:gd name="connsiteY5" fmla="*/ 2044892 h 2708495"/>
              <a:gd name="connsiteX6" fmla="*/ 195140 w 1493048"/>
              <a:gd name="connsiteY6" fmla="*/ 2022222 h 2708495"/>
              <a:gd name="connsiteX7" fmla="*/ 204411 w 1493048"/>
              <a:gd name="connsiteY7" fmla="*/ 1996956 h 2708495"/>
              <a:gd name="connsiteX8" fmla="*/ 244366 w 1493048"/>
              <a:gd name="connsiteY8" fmla="*/ 1281007 h 2708495"/>
              <a:gd name="connsiteX9" fmla="*/ 25573 w 1493048"/>
              <a:gd name="connsiteY9" fmla="*/ 744705 h 2708495"/>
              <a:gd name="connsiteX10" fmla="*/ 0 w 1493048"/>
              <a:gd name="connsiteY10" fmla="*/ 710009 h 2708495"/>
              <a:gd name="connsiteX11" fmla="*/ 820078 w 1493048"/>
              <a:gd name="connsiteY11" fmla="*/ 0 h 2708495"/>
              <a:gd name="connsiteX12" fmla="*/ 1340936 w 1493048"/>
              <a:gd name="connsiteY12" fmla="*/ 2708495 h 2708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3048" h="2708495">
                <a:moveTo>
                  <a:pt x="87680" y="2274159"/>
                </a:moveTo>
                <a:lnTo>
                  <a:pt x="96122" y="2260104"/>
                </a:lnTo>
                <a:lnTo>
                  <a:pt x="125711" y="2191955"/>
                </a:lnTo>
                <a:lnTo>
                  <a:pt x="156040" y="2128770"/>
                </a:lnTo>
                <a:lnTo>
                  <a:pt x="171855" y="2085672"/>
                </a:lnTo>
                <a:lnTo>
                  <a:pt x="189561" y="2044892"/>
                </a:lnTo>
                <a:lnTo>
                  <a:pt x="195140" y="2022222"/>
                </a:lnTo>
                <a:lnTo>
                  <a:pt x="204411" y="1996956"/>
                </a:lnTo>
                <a:cubicBezTo>
                  <a:pt x="274614" y="1772914"/>
                  <a:pt x="291924" y="1528310"/>
                  <a:pt x="244366" y="1281007"/>
                </a:cubicBezTo>
                <a:cubicBezTo>
                  <a:pt x="206320" y="1083164"/>
                  <a:pt x="130360" y="902324"/>
                  <a:pt x="25573" y="744705"/>
                </a:cubicBezTo>
                <a:lnTo>
                  <a:pt x="0" y="710009"/>
                </a:lnTo>
                <a:lnTo>
                  <a:pt x="820078" y="0"/>
                </a:lnTo>
                <a:cubicBezTo>
                  <a:pt x="1465058" y="744969"/>
                  <a:pt x="1663608" y="1777441"/>
                  <a:pt x="1340936" y="2708495"/>
                </a:cubicBezTo>
                <a:close/>
              </a:path>
            </a:pathLst>
          </a:custGeom>
        </p:spPr>
      </p:pic>
      <p:sp>
        <p:nvSpPr>
          <p:cNvPr id="23" name="TextBox 22">
            <a:extLst>
              <a:ext uri="{FF2B5EF4-FFF2-40B4-BE49-F238E27FC236}">
                <a16:creationId xmlns:a16="http://schemas.microsoft.com/office/drawing/2014/main" id="{EBE70FCC-625D-D9D1-F3B9-3D62F8320D27}"/>
              </a:ext>
            </a:extLst>
          </p:cNvPr>
          <p:cNvSpPr txBox="1"/>
          <p:nvPr/>
        </p:nvSpPr>
        <p:spPr>
          <a:xfrm>
            <a:off x="4388532" y="3075057"/>
            <a:ext cx="6767147" cy="707886"/>
          </a:xfrm>
          <a:prstGeom prst="rect">
            <a:avLst/>
          </a:prstGeom>
          <a:noFill/>
        </p:spPr>
        <p:txBody>
          <a:bodyPr wrap="square" rtlCol="0">
            <a:spAutoFit/>
          </a:bodyPr>
          <a:lstStyle/>
          <a:p>
            <a:r>
              <a:rPr lang="en-US" sz="4000" u="sng" dirty="0">
                <a:solidFill>
                  <a:schemeClr val="bg1"/>
                </a:solidFill>
                <a:latin typeface="Century Gothic" panose="020B0502020202020204" pitchFamily="34" charset="0"/>
              </a:rPr>
              <a:t>RESPECT LOCAL CULTURE</a:t>
            </a:r>
            <a:endParaRPr lang="en-IN" sz="4000" u="sng"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21548538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75000" contrast="21000"/>
                    </a14:imgEffect>
                  </a14:imgLayer>
                </a14:imgProps>
              </a:ext>
            </a:extLst>
          </a:blip>
          <a:srcRect/>
          <a:stretch>
            <a:fillRect t="-5000" b="-5000"/>
          </a:stretch>
        </a:blip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9FB1030C-4ACB-8763-F0BC-B297E163C38B}"/>
              </a:ext>
            </a:extLst>
          </p:cNvPr>
          <p:cNvPicPr>
            <a:picLocks noChangeAspect="1"/>
          </p:cNvPicPr>
          <p:nvPr/>
        </p:nvPicPr>
        <p:blipFill>
          <a:blip r:embed="rId4">
            <a:extLst>
              <a:ext uri="{28A0092B-C50C-407E-A947-70E740481C1C}">
                <a14:useLocalDpi xmlns:a14="http://schemas.microsoft.com/office/drawing/2010/main" val="0"/>
              </a:ext>
            </a:extLst>
          </a:blip>
          <a:srcRect l="26948" t="9343" r="25508" b="1727"/>
          <a:stretch>
            <a:fillRect/>
          </a:stretch>
        </p:blipFill>
        <p:spPr>
          <a:xfrm rot="4154195">
            <a:off x="-1675897" y="214346"/>
            <a:ext cx="1645348" cy="2722361"/>
          </a:xfrm>
          <a:custGeom>
            <a:avLst/>
            <a:gdLst>
              <a:gd name="connsiteX0" fmla="*/ 179169 w 1645348"/>
              <a:gd name="connsiteY0" fmla="*/ 0 h 2722361"/>
              <a:gd name="connsiteX1" fmla="*/ 1581386 w 1645348"/>
              <a:gd name="connsiteY1" fmla="*/ 531628 h 2722361"/>
              <a:gd name="connsiteX2" fmla="*/ 1538162 w 1645348"/>
              <a:gd name="connsiteY2" fmla="*/ 630180 h 2722361"/>
              <a:gd name="connsiteX3" fmla="*/ 1523807 w 1645348"/>
              <a:gd name="connsiteY3" fmla="*/ 1607932 h 2722361"/>
              <a:gd name="connsiteX4" fmla="*/ 1530366 w 1645348"/>
              <a:gd name="connsiteY4" fmla="*/ 1624351 h 2722361"/>
              <a:gd name="connsiteX5" fmla="*/ 1538801 w 1645348"/>
              <a:gd name="connsiteY5" fmla="*/ 1653009 h 2722361"/>
              <a:gd name="connsiteX6" fmla="*/ 1588532 w 1645348"/>
              <a:gd name="connsiteY6" fmla="*/ 1776755 h 2722361"/>
              <a:gd name="connsiteX7" fmla="*/ 1645348 w 1645348"/>
              <a:gd name="connsiteY7" fmla="*/ 1886551 h 2722361"/>
              <a:gd name="connsiteX8" fmla="*/ 621879 w 1645348"/>
              <a:gd name="connsiteY8" fmla="*/ 2722361 h 2722361"/>
              <a:gd name="connsiteX9" fmla="*/ 179169 w 1645348"/>
              <a:gd name="connsiteY9" fmla="*/ 0 h 2722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5348" h="2722361">
                <a:moveTo>
                  <a:pt x="179169" y="0"/>
                </a:moveTo>
                <a:lnTo>
                  <a:pt x="1581386" y="531628"/>
                </a:lnTo>
                <a:lnTo>
                  <a:pt x="1538162" y="630180"/>
                </a:lnTo>
                <a:cubicBezTo>
                  <a:pt x="1414361" y="956717"/>
                  <a:pt x="1417736" y="1300534"/>
                  <a:pt x="1523807" y="1607932"/>
                </a:cubicBezTo>
                <a:lnTo>
                  <a:pt x="1530366" y="1624351"/>
                </a:lnTo>
                <a:lnTo>
                  <a:pt x="1538801" y="1653009"/>
                </a:lnTo>
                <a:cubicBezTo>
                  <a:pt x="1553392" y="1695016"/>
                  <a:pt x="1569991" y="1736314"/>
                  <a:pt x="1588532" y="1776755"/>
                </a:cubicBezTo>
                <a:lnTo>
                  <a:pt x="1645348" y="1886551"/>
                </a:lnTo>
                <a:lnTo>
                  <a:pt x="621879" y="2722361"/>
                </a:lnTo>
                <a:cubicBezTo>
                  <a:pt x="-1399" y="1959142"/>
                  <a:pt x="-170158" y="921384"/>
                  <a:pt x="179169" y="0"/>
                </a:cubicBezTo>
                <a:close/>
              </a:path>
            </a:pathLst>
          </a:custGeom>
        </p:spPr>
      </p:pic>
      <p:pic>
        <p:nvPicPr>
          <p:cNvPr id="18" name="Picture 17">
            <a:extLst>
              <a:ext uri="{FF2B5EF4-FFF2-40B4-BE49-F238E27FC236}">
                <a16:creationId xmlns:a16="http://schemas.microsoft.com/office/drawing/2014/main" id="{C2151960-168B-F9C5-19E4-BD1DE3F57DE1}"/>
              </a:ext>
            </a:extLst>
          </p:cNvPr>
          <p:cNvPicPr>
            <a:picLocks noChangeAspect="1"/>
          </p:cNvPicPr>
          <p:nvPr/>
        </p:nvPicPr>
        <p:blipFill>
          <a:blip r:embed="rId5">
            <a:extLst>
              <a:ext uri="{28A0092B-C50C-407E-A947-70E740481C1C}">
                <a14:useLocalDpi xmlns:a14="http://schemas.microsoft.com/office/drawing/2010/main" val="0"/>
              </a:ext>
            </a:extLst>
          </a:blip>
          <a:srcRect l="15071" t="17240" r="7571" b="17707"/>
          <a:stretch>
            <a:fillRect/>
          </a:stretch>
        </p:blipFill>
        <p:spPr>
          <a:xfrm rot="12986850">
            <a:off x="-269556" y="702336"/>
            <a:ext cx="2740677" cy="1728551"/>
          </a:xfrm>
          <a:custGeom>
            <a:avLst/>
            <a:gdLst>
              <a:gd name="connsiteX0" fmla="*/ 2740677 w 2740677"/>
              <a:gd name="connsiteY0" fmla="*/ 1189048 h 1728551"/>
              <a:gd name="connsiteX1" fmla="*/ 0 w 2740677"/>
              <a:gd name="connsiteY1" fmla="*/ 1498765 h 1728551"/>
              <a:gd name="connsiteX2" fmla="*/ 597121 w 2740677"/>
              <a:gd name="connsiteY2" fmla="*/ 128917 h 1728551"/>
              <a:gd name="connsiteX3" fmla="*/ 608269 w 2740677"/>
              <a:gd name="connsiteY3" fmla="*/ 133538 h 1728551"/>
              <a:gd name="connsiteX4" fmla="*/ 1831159 w 2740677"/>
              <a:gd name="connsiteY4" fmla="*/ 20775 h 1728551"/>
              <a:gd name="connsiteX5" fmla="*/ 1862513 w 2740677"/>
              <a:gd name="connsiteY5" fmla="*/ 0 h 1728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40677" h="1728551">
                <a:moveTo>
                  <a:pt x="2740677" y="1189048"/>
                </a:moveTo>
                <a:cubicBezTo>
                  <a:pt x="1948034" y="1774450"/>
                  <a:pt x="903294" y="1892513"/>
                  <a:pt x="0" y="1498765"/>
                </a:cubicBezTo>
                <a:lnTo>
                  <a:pt x="597121" y="128917"/>
                </a:lnTo>
                <a:lnTo>
                  <a:pt x="608269" y="133538"/>
                </a:lnTo>
                <a:cubicBezTo>
                  <a:pt x="1003832" y="275664"/>
                  <a:pt x="1452777" y="244491"/>
                  <a:pt x="1831159" y="20775"/>
                </a:cubicBezTo>
                <a:lnTo>
                  <a:pt x="1862513" y="0"/>
                </a:lnTo>
                <a:close/>
              </a:path>
            </a:pathLst>
          </a:custGeom>
        </p:spPr>
      </p:pic>
      <p:pic>
        <p:nvPicPr>
          <p:cNvPr id="16" name="Picture 15">
            <a:extLst>
              <a:ext uri="{FF2B5EF4-FFF2-40B4-BE49-F238E27FC236}">
                <a16:creationId xmlns:a16="http://schemas.microsoft.com/office/drawing/2014/main" id="{60E75F6A-4CC1-EB1F-7417-DA7E27E7C0DD}"/>
              </a:ext>
            </a:extLst>
          </p:cNvPr>
          <p:cNvPicPr>
            <a:picLocks noChangeAspect="1"/>
          </p:cNvPicPr>
          <p:nvPr/>
        </p:nvPicPr>
        <p:blipFill>
          <a:blip r:embed="rId6">
            <a:extLst>
              <a:ext uri="{28A0092B-C50C-407E-A947-70E740481C1C}">
                <a14:useLocalDpi xmlns:a14="http://schemas.microsoft.com/office/drawing/2010/main" val="0"/>
              </a:ext>
            </a:extLst>
          </a:blip>
          <a:srcRect l="53680" t="7834" r="15022" b="4501"/>
          <a:stretch>
            <a:fillRect/>
          </a:stretch>
        </p:blipFill>
        <p:spPr>
          <a:xfrm>
            <a:off x="1923930" y="1554379"/>
            <a:ext cx="1757063" cy="3281045"/>
          </a:xfrm>
          <a:custGeom>
            <a:avLst/>
            <a:gdLst>
              <a:gd name="connsiteX0" fmla="*/ 1369614 w 1757063"/>
              <a:gd name="connsiteY0" fmla="*/ 0 h 3281045"/>
              <a:gd name="connsiteX1" fmla="*/ 1369614 w 1757063"/>
              <a:gd name="connsiteY1" fmla="*/ 3281045 h 3281045"/>
              <a:gd name="connsiteX2" fmla="*/ 165237 w 1757063"/>
              <a:gd name="connsiteY2" fmla="*/ 2492146 h 3281045"/>
              <a:gd name="connsiteX3" fmla="*/ 196839 w 1757063"/>
              <a:gd name="connsiteY3" fmla="*/ 2393249 h 3281045"/>
              <a:gd name="connsiteX4" fmla="*/ 264970 w 1757063"/>
              <a:gd name="connsiteY4" fmla="*/ 1877073 h 3281045"/>
              <a:gd name="connsiteX5" fmla="*/ 6159 w 1757063"/>
              <a:gd name="connsiteY5" fmla="*/ 906568 h 3281045"/>
              <a:gd name="connsiteX6" fmla="*/ 0 w 1757063"/>
              <a:gd name="connsiteY6" fmla="*/ 897134 h 3281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57063" h="3281045">
                <a:moveTo>
                  <a:pt x="1369614" y="0"/>
                </a:moveTo>
                <a:cubicBezTo>
                  <a:pt x="1886213" y="1015159"/>
                  <a:pt x="1886213" y="2265886"/>
                  <a:pt x="1369614" y="3281045"/>
                </a:cubicBezTo>
                <a:lnTo>
                  <a:pt x="165237" y="2492146"/>
                </a:lnTo>
                <a:lnTo>
                  <a:pt x="196839" y="2393249"/>
                </a:lnTo>
                <a:cubicBezTo>
                  <a:pt x="241117" y="2230189"/>
                  <a:pt x="264970" y="2056822"/>
                  <a:pt x="264970" y="1877073"/>
                </a:cubicBezTo>
                <a:cubicBezTo>
                  <a:pt x="264970" y="1517576"/>
                  <a:pt x="169558" y="1183604"/>
                  <a:pt x="6159" y="906568"/>
                </a:cubicBezTo>
                <a:lnTo>
                  <a:pt x="0" y="897134"/>
                </a:lnTo>
                <a:close/>
              </a:path>
            </a:pathLst>
          </a:custGeom>
        </p:spPr>
      </p:pic>
      <p:pic>
        <p:nvPicPr>
          <p:cNvPr id="14" name="Picture 13">
            <a:extLst>
              <a:ext uri="{FF2B5EF4-FFF2-40B4-BE49-F238E27FC236}">
                <a16:creationId xmlns:a16="http://schemas.microsoft.com/office/drawing/2014/main" id="{2369CD2A-6AA0-F9D4-F464-7EBBE1AA4E83}"/>
              </a:ext>
            </a:extLst>
          </p:cNvPr>
          <p:cNvPicPr>
            <a:picLocks noChangeAspect="1"/>
          </p:cNvPicPr>
          <p:nvPr/>
        </p:nvPicPr>
        <p:blipFill>
          <a:blip r:embed="rId7">
            <a:extLst>
              <a:ext uri="{28A0092B-C50C-407E-A947-70E740481C1C}">
                <a14:useLocalDpi xmlns:a14="http://schemas.microsoft.com/office/drawing/2010/main" val="0"/>
              </a:ext>
            </a:extLst>
          </a:blip>
          <a:srcRect l="30796" r="22404" b="10065"/>
          <a:stretch>
            <a:fillRect/>
          </a:stretch>
        </p:blipFill>
        <p:spPr>
          <a:xfrm rot="13664639">
            <a:off x="416049" y="3728859"/>
            <a:ext cx="1537611" cy="2611534"/>
          </a:xfrm>
          <a:custGeom>
            <a:avLst/>
            <a:gdLst>
              <a:gd name="connsiteX0" fmla="*/ 1415071 w 1537611"/>
              <a:gd name="connsiteY0" fmla="*/ 2200732 h 2611534"/>
              <a:gd name="connsiteX1" fmla="*/ 131262 w 1537611"/>
              <a:gd name="connsiteY1" fmla="*/ 2611534 h 2611534"/>
              <a:gd name="connsiteX2" fmla="*/ 597687 w 1537611"/>
              <a:gd name="connsiteY2" fmla="*/ 56421 h 2611534"/>
              <a:gd name="connsiteX3" fmla="*/ 645622 w 1537611"/>
              <a:gd name="connsiteY3" fmla="*/ 0 h 2611534"/>
              <a:gd name="connsiteX4" fmla="*/ 808914 w 1537611"/>
              <a:gd name="connsiteY4" fmla="*/ 0 h 2611534"/>
              <a:gd name="connsiteX5" fmla="*/ 1537611 w 1537611"/>
              <a:gd name="connsiteY5" fmla="*/ 662042 h 2611534"/>
              <a:gd name="connsiteX6" fmla="*/ 1527622 w 1537611"/>
              <a:gd name="connsiteY6" fmla="*/ 674230 h 2611534"/>
              <a:gd name="connsiteX7" fmla="*/ 1385522 w 1537611"/>
              <a:gd name="connsiteY7" fmla="*/ 2144729 h 261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7611" h="2611534">
                <a:moveTo>
                  <a:pt x="1415071" y="2200732"/>
                </a:moveTo>
                <a:lnTo>
                  <a:pt x="131262" y="2611534"/>
                </a:lnTo>
                <a:cubicBezTo>
                  <a:pt x="-150278" y="1731686"/>
                  <a:pt x="28289" y="773682"/>
                  <a:pt x="597687" y="56421"/>
                </a:cubicBezTo>
                <a:lnTo>
                  <a:pt x="645622" y="0"/>
                </a:lnTo>
                <a:lnTo>
                  <a:pt x="808914" y="0"/>
                </a:lnTo>
                <a:lnTo>
                  <a:pt x="1537611" y="662042"/>
                </a:lnTo>
                <a:lnTo>
                  <a:pt x="1527622" y="674230"/>
                </a:lnTo>
                <a:cubicBezTo>
                  <a:pt x="1208792" y="1106651"/>
                  <a:pt x="1165443" y="1673047"/>
                  <a:pt x="1385522" y="2144729"/>
                </a:cubicBezTo>
                <a:close/>
              </a:path>
            </a:pathLst>
          </a:custGeom>
        </p:spPr>
      </p:pic>
      <p:pic>
        <p:nvPicPr>
          <p:cNvPr id="12" name="Picture 11">
            <a:extLst>
              <a:ext uri="{FF2B5EF4-FFF2-40B4-BE49-F238E27FC236}">
                <a16:creationId xmlns:a16="http://schemas.microsoft.com/office/drawing/2014/main" id="{2330D526-45B7-4942-867D-FC07E8C388D0}"/>
              </a:ext>
            </a:extLst>
          </p:cNvPr>
          <p:cNvPicPr>
            <a:picLocks noChangeAspect="1"/>
          </p:cNvPicPr>
          <p:nvPr/>
        </p:nvPicPr>
        <p:blipFill>
          <a:blip r:embed="rId8">
            <a:extLst>
              <a:ext uri="{28A0092B-C50C-407E-A947-70E740481C1C}">
                <a14:useLocalDpi xmlns:a14="http://schemas.microsoft.com/office/drawing/2010/main" val="0"/>
              </a:ext>
            </a:extLst>
          </a:blip>
          <a:srcRect l="35866" t="1059" r="14477" b="1654"/>
          <a:stretch>
            <a:fillRect/>
          </a:stretch>
        </p:blipFill>
        <p:spPr>
          <a:xfrm rot="6108625">
            <a:off x="-1744004" y="3693736"/>
            <a:ext cx="1634630" cy="2620296"/>
          </a:xfrm>
          <a:custGeom>
            <a:avLst/>
            <a:gdLst>
              <a:gd name="connsiteX0" fmla="*/ 0 w 1634630"/>
              <a:gd name="connsiteY0" fmla="*/ 1820688 h 2620296"/>
              <a:gd name="connsiteX1" fmla="*/ 45655 w 1634630"/>
              <a:gd name="connsiteY1" fmla="*/ 1785885 h 2620296"/>
              <a:gd name="connsiteX2" fmla="*/ 533016 w 1634630"/>
              <a:gd name="connsiteY2" fmla="*/ 385640 h 2620296"/>
              <a:gd name="connsiteX3" fmla="*/ 495396 w 1634630"/>
              <a:gd name="connsiteY3" fmla="*/ 242538 h 2620296"/>
              <a:gd name="connsiteX4" fmla="*/ 489639 w 1634630"/>
              <a:gd name="connsiteY4" fmla="*/ 227196 h 2620296"/>
              <a:gd name="connsiteX5" fmla="*/ 1576176 w 1634630"/>
              <a:gd name="connsiteY5" fmla="*/ 0 h 2620296"/>
              <a:gd name="connsiteX6" fmla="*/ 715195 w 1634630"/>
              <a:gd name="connsiteY6" fmla="*/ 2620296 h 2620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4630" h="2620296">
                <a:moveTo>
                  <a:pt x="0" y="1820688"/>
                </a:moveTo>
                <a:lnTo>
                  <a:pt x="45655" y="1785885"/>
                </a:lnTo>
                <a:cubicBezTo>
                  <a:pt x="440790" y="1453225"/>
                  <a:pt x="645335" y="922794"/>
                  <a:pt x="533016" y="385640"/>
                </a:cubicBezTo>
                <a:cubicBezTo>
                  <a:pt x="522805" y="336808"/>
                  <a:pt x="510217" y="289076"/>
                  <a:pt x="495396" y="242538"/>
                </a:cubicBezTo>
                <a:lnTo>
                  <a:pt x="489639" y="227196"/>
                </a:lnTo>
                <a:lnTo>
                  <a:pt x="1576176" y="0"/>
                </a:lnTo>
                <a:cubicBezTo>
                  <a:pt x="1777858" y="964522"/>
                  <a:pt x="1449654" y="1963373"/>
                  <a:pt x="715195" y="2620296"/>
                </a:cubicBezTo>
                <a:close/>
              </a:path>
            </a:pathLst>
          </a:custGeom>
        </p:spPr>
      </p:pic>
      <p:pic>
        <p:nvPicPr>
          <p:cNvPr id="10" name="Picture 9">
            <a:extLst>
              <a:ext uri="{FF2B5EF4-FFF2-40B4-BE49-F238E27FC236}">
                <a16:creationId xmlns:a16="http://schemas.microsoft.com/office/drawing/2014/main" id="{C84DE64D-E527-5B87-F08E-114E193CB270}"/>
              </a:ext>
            </a:extLst>
          </p:cNvPr>
          <p:cNvPicPr>
            <a:picLocks noChangeAspect="1"/>
          </p:cNvPicPr>
          <p:nvPr/>
        </p:nvPicPr>
        <p:blipFill>
          <a:blip r:embed="rId9">
            <a:extLst>
              <a:ext uri="{28A0092B-C50C-407E-A947-70E740481C1C}">
                <a14:useLocalDpi xmlns:a14="http://schemas.microsoft.com/office/drawing/2010/main" val="0"/>
              </a:ext>
            </a:extLst>
          </a:blip>
          <a:srcRect l="24034" t="9127" r="33765" b="1252"/>
          <a:stretch>
            <a:fillRect/>
          </a:stretch>
        </p:blipFill>
        <p:spPr>
          <a:xfrm rot="10562214">
            <a:off x="-2573399" y="1845281"/>
            <a:ext cx="1570649" cy="2751527"/>
          </a:xfrm>
          <a:custGeom>
            <a:avLst/>
            <a:gdLst>
              <a:gd name="connsiteX0" fmla="*/ 1100100 w 1570649"/>
              <a:gd name="connsiteY0" fmla="*/ 2751527 h 2751527"/>
              <a:gd name="connsiteX1" fmla="*/ 0 w 1570649"/>
              <a:gd name="connsiteY1" fmla="*/ 2010531 h 2751527"/>
              <a:gd name="connsiteX2" fmla="*/ 11761 w 1570649"/>
              <a:gd name="connsiteY2" fmla="*/ 1999108 h 2751527"/>
              <a:gd name="connsiteX3" fmla="*/ 57826 w 1570649"/>
              <a:gd name="connsiteY3" fmla="*/ 1940818 h 2751527"/>
              <a:gd name="connsiteX4" fmla="*/ 103334 w 1570649"/>
              <a:gd name="connsiteY4" fmla="*/ 1887514 h 2751527"/>
              <a:gd name="connsiteX5" fmla="*/ 129666 w 1570649"/>
              <a:gd name="connsiteY5" fmla="*/ 1849909 h 2751527"/>
              <a:gd name="connsiteX6" fmla="*/ 157230 w 1570649"/>
              <a:gd name="connsiteY6" fmla="*/ 1815028 h 2751527"/>
              <a:gd name="connsiteX7" fmla="*/ 168433 w 1570649"/>
              <a:gd name="connsiteY7" fmla="*/ 1794544 h 2751527"/>
              <a:gd name="connsiteX8" fmla="*/ 183870 w 1570649"/>
              <a:gd name="connsiteY8" fmla="*/ 1772498 h 2751527"/>
              <a:gd name="connsiteX9" fmla="*/ 405962 w 1570649"/>
              <a:gd name="connsiteY9" fmla="*/ 1090696 h 2751527"/>
              <a:gd name="connsiteX10" fmla="*/ 331910 w 1570649"/>
              <a:gd name="connsiteY10" fmla="*/ 516234 h 2751527"/>
              <a:gd name="connsiteX11" fmla="*/ 316082 w 1570649"/>
              <a:gd name="connsiteY11" fmla="*/ 476143 h 2751527"/>
              <a:gd name="connsiteX12" fmla="*/ 1290725 w 1570649"/>
              <a:gd name="connsiteY12" fmla="*/ 0 h 2751527"/>
              <a:gd name="connsiteX13" fmla="*/ 1100100 w 1570649"/>
              <a:gd name="connsiteY13" fmla="*/ 2751527 h 2751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70649" h="2751527">
                <a:moveTo>
                  <a:pt x="1100100" y="2751527"/>
                </a:moveTo>
                <a:lnTo>
                  <a:pt x="0" y="2010531"/>
                </a:lnTo>
                <a:lnTo>
                  <a:pt x="11761" y="1999108"/>
                </a:lnTo>
                <a:lnTo>
                  <a:pt x="57826" y="1940818"/>
                </a:lnTo>
                <a:lnTo>
                  <a:pt x="103334" y="1887514"/>
                </a:lnTo>
                <a:lnTo>
                  <a:pt x="129666" y="1849909"/>
                </a:lnTo>
                <a:lnTo>
                  <a:pt x="157230" y="1815028"/>
                </a:lnTo>
                <a:lnTo>
                  <a:pt x="168433" y="1794544"/>
                </a:lnTo>
                <a:lnTo>
                  <a:pt x="183870" y="1772498"/>
                </a:lnTo>
                <a:cubicBezTo>
                  <a:pt x="309141" y="1573929"/>
                  <a:pt x="388556" y="1341929"/>
                  <a:pt x="405962" y="1090696"/>
                </a:cubicBezTo>
                <a:cubicBezTo>
                  <a:pt x="419886" y="889710"/>
                  <a:pt x="392806" y="695442"/>
                  <a:pt x="331910" y="516234"/>
                </a:cubicBezTo>
                <a:lnTo>
                  <a:pt x="316082" y="476143"/>
                </a:lnTo>
                <a:lnTo>
                  <a:pt x="1290725" y="0"/>
                </a:lnTo>
                <a:cubicBezTo>
                  <a:pt x="1723258" y="885377"/>
                  <a:pt x="1650592" y="1934253"/>
                  <a:pt x="1100100" y="2751527"/>
                </a:cubicBezTo>
                <a:close/>
              </a:path>
            </a:pathLst>
          </a:custGeom>
        </p:spPr>
      </p:pic>
      <p:sp>
        <p:nvSpPr>
          <p:cNvPr id="21" name="TextBox 20">
            <a:extLst>
              <a:ext uri="{FF2B5EF4-FFF2-40B4-BE49-F238E27FC236}">
                <a16:creationId xmlns:a16="http://schemas.microsoft.com/office/drawing/2014/main" id="{B01D2D83-A225-9B6F-831B-69267AFB5484}"/>
              </a:ext>
            </a:extLst>
          </p:cNvPr>
          <p:cNvSpPr txBox="1"/>
          <p:nvPr/>
        </p:nvSpPr>
        <p:spPr>
          <a:xfrm>
            <a:off x="4117462" y="2533181"/>
            <a:ext cx="7841942" cy="1323439"/>
          </a:xfrm>
          <a:prstGeom prst="rect">
            <a:avLst/>
          </a:prstGeom>
          <a:noFill/>
        </p:spPr>
        <p:txBody>
          <a:bodyPr wrap="square" rtlCol="0">
            <a:spAutoFit/>
          </a:bodyPr>
          <a:lstStyle/>
          <a:p>
            <a:r>
              <a:rPr lang="en-US" sz="4000" u="sng" dirty="0">
                <a:solidFill>
                  <a:schemeClr val="bg1"/>
                </a:solidFill>
                <a:latin typeface="Century Gothic" panose="020B0502020202020204" pitchFamily="34" charset="0"/>
              </a:rPr>
              <a:t>TRAVEL WITHOUT INCREASING CARBON FOOTPRINT</a:t>
            </a:r>
            <a:endParaRPr lang="en-IN" sz="4000" u="sng"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112267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46000" contrast="23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73C3AED-64E5-559F-99B2-00B2FF158BF0}"/>
              </a:ext>
            </a:extLst>
          </p:cNvPr>
          <p:cNvPicPr>
            <a:picLocks noChangeAspect="1"/>
          </p:cNvPicPr>
          <p:nvPr/>
        </p:nvPicPr>
        <p:blipFill>
          <a:blip r:embed="rId4">
            <a:extLst>
              <a:ext uri="{28A0092B-C50C-407E-A947-70E740481C1C}">
                <a14:useLocalDpi xmlns:a14="http://schemas.microsoft.com/office/drawing/2010/main" val="0"/>
              </a:ext>
            </a:extLst>
          </a:blip>
          <a:srcRect l="17116" t="27123" r="23750" b="20734"/>
          <a:stretch>
            <a:fillRect/>
          </a:stretch>
        </p:blipFill>
        <p:spPr>
          <a:xfrm rot="2275324">
            <a:off x="-228042" y="762377"/>
            <a:ext cx="2737504" cy="1610871"/>
          </a:xfrm>
          <a:custGeom>
            <a:avLst/>
            <a:gdLst>
              <a:gd name="connsiteX0" fmla="*/ 0 w 2737504"/>
              <a:gd name="connsiteY0" fmla="*/ 555704 h 1610871"/>
              <a:gd name="connsiteX1" fmla="*/ 2737504 w 2737504"/>
              <a:gd name="connsiteY1" fmla="*/ 219089 h 1610871"/>
              <a:gd name="connsiteX2" fmla="*/ 2151803 w 2737504"/>
              <a:gd name="connsiteY2" fmla="*/ 1599594 h 1610871"/>
              <a:gd name="connsiteX3" fmla="*/ 2055005 w 2737504"/>
              <a:gd name="connsiteY3" fmla="*/ 1552574 h 1610871"/>
              <a:gd name="connsiteX4" fmla="*/ 1078548 w 2737504"/>
              <a:gd name="connsiteY4" fmla="*/ 1500245 h 1610871"/>
              <a:gd name="connsiteX5" fmla="*/ 1061887 w 2737504"/>
              <a:gd name="connsiteY5" fmla="*/ 1506162 h 1610871"/>
              <a:gd name="connsiteX6" fmla="*/ 1032923 w 2737504"/>
              <a:gd name="connsiteY6" fmla="*/ 1513477 h 1610871"/>
              <a:gd name="connsiteX7" fmla="*/ 907339 w 2737504"/>
              <a:gd name="connsiteY7" fmla="*/ 1558363 h 1610871"/>
              <a:gd name="connsiteX8" fmla="*/ 795418 w 2737504"/>
              <a:gd name="connsiteY8" fmla="*/ 1610871 h 161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37504" h="1610871">
                <a:moveTo>
                  <a:pt x="0" y="555704"/>
                </a:moveTo>
                <a:cubicBezTo>
                  <a:pt x="786856" y="-37453"/>
                  <a:pt x="1830387" y="-165770"/>
                  <a:pt x="2737504" y="219089"/>
                </a:cubicBezTo>
                <a:lnTo>
                  <a:pt x="2151803" y="1599594"/>
                </a:lnTo>
                <a:lnTo>
                  <a:pt x="2055005" y="1552574"/>
                </a:lnTo>
                <a:cubicBezTo>
                  <a:pt x="1733524" y="1416181"/>
                  <a:pt x="1389836" y="1406197"/>
                  <a:pt x="1078548" y="1500245"/>
                </a:cubicBezTo>
                <a:lnTo>
                  <a:pt x="1061887" y="1506162"/>
                </a:lnTo>
                <a:lnTo>
                  <a:pt x="1032923" y="1513477"/>
                </a:lnTo>
                <a:cubicBezTo>
                  <a:pt x="990381" y="1526425"/>
                  <a:pt x="948469" y="1541407"/>
                  <a:pt x="907339" y="1558363"/>
                </a:cubicBezTo>
                <a:lnTo>
                  <a:pt x="795418" y="1610871"/>
                </a:lnTo>
                <a:close/>
              </a:path>
            </a:pathLst>
          </a:custGeom>
        </p:spPr>
      </p:pic>
      <p:pic>
        <p:nvPicPr>
          <p:cNvPr id="20" name="Picture 19">
            <a:extLst>
              <a:ext uri="{FF2B5EF4-FFF2-40B4-BE49-F238E27FC236}">
                <a16:creationId xmlns:a16="http://schemas.microsoft.com/office/drawing/2014/main" id="{4CDED2C5-246E-AC1E-1179-1EE6B79ECB75}"/>
              </a:ext>
            </a:extLst>
          </p:cNvPr>
          <p:cNvPicPr>
            <a:picLocks noChangeAspect="1"/>
          </p:cNvPicPr>
          <p:nvPr/>
        </p:nvPicPr>
        <p:blipFill>
          <a:blip r:embed="rId5">
            <a:extLst>
              <a:ext uri="{28A0092B-C50C-407E-A947-70E740481C1C}">
                <a14:useLocalDpi xmlns:a14="http://schemas.microsoft.com/office/drawing/2010/main" val="0"/>
              </a:ext>
            </a:extLst>
          </a:blip>
          <a:srcRect l="31266" t="373" r="22353" b="1188"/>
          <a:stretch>
            <a:fillRect/>
          </a:stretch>
        </p:blipFill>
        <p:spPr>
          <a:xfrm>
            <a:off x="1991766" y="1533102"/>
            <a:ext cx="2061348" cy="3493652"/>
          </a:xfrm>
          <a:custGeom>
            <a:avLst/>
            <a:gdLst>
              <a:gd name="connsiteX0" fmla="*/ 1393180 w 1795017"/>
              <a:gd name="connsiteY0" fmla="*/ 0 h 3042264"/>
              <a:gd name="connsiteX1" fmla="*/ 1398874 w 1795017"/>
              <a:gd name="connsiteY1" fmla="*/ 3042264 h 3042264"/>
              <a:gd name="connsiteX2" fmla="*/ 0 w 1795017"/>
              <a:gd name="connsiteY2" fmla="*/ 2170488 h 3042264"/>
              <a:gd name="connsiteX3" fmla="*/ 6288 w 1795017"/>
              <a:gd name="connsiteY3" fmla="*/ 2159057 h 3042264"/>
              <a:gd name="connsiteX4" fmla="*/ 31041 w 1795017"/>
              <a:gd name="connsiteY4" fmla="*/ 805678 h 3042264"/>
              <a:gd name="connsiteX5" fmla="*/ 12483 w 1795017"/>
              <a:gd name="connsiteY5" fmla="*/ 768110 h 3042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95017" h="3042264">
                <a:moveTo>
                  <a:pt x="1393180" y="0"/>
                </a:moveTo>
                <a:cubicBezTo>
                  <a:pt x="1926922" y="959415"/>
                  <a:pt x="1929093" y="2119120"/>
                  <a:pt x="1398874" y="3042264"/>
                </a:cubicBezTo>
                <a:lnTo>
                  <a:pt x="0" y="2170488"/>
                </a:lnTo>
                <a:lnTo>
                  <a:pt x="6288" y="2159057"/>
                </a:lnTo>
                <a:cubicBezTo>
                  <a:pt x="205960" y="1749939"/>
                  <a:pt x="226020" y="1254730"/>
                  <a:pt x="31041" y="805678"/>
                </a:cubicBezTo>
                <a:lnTo>
                  <a:pt x="12483" y="768110"/>
                </a:lnTo>
                <a:close/>
              </a:path>
            </a:pathLst>
          </a:custGeom>
        </p:spPr>
      </p:pic>
      <p:pic>
        <p:nvPicPr>
          <p:cNvPr id="16" name="Picture 15">
            <a:extLst>
              <a:ext uri="{FF2B5EF4-FFF2-40B4-BE49-F238E27FC236}">
                <a16:creationId xmlns:a16="http://schemas.microsoft.com/office/drawing/2014/main" id="{794E872E-B720-F0C9-95F8-D3F8FCEE176E}"/>
              </a:ext>
            </a:extLst>
          </p:cNvPr>
          <p:cNvPicPr>
            <a:picLocks noChangeAspect="1"/>
          </p:cNvPicPr>
          <p:nvPr/>
        </p:nvPicPr>
        <p:blipFill>
          <a:blip r:embed="rId6">
            <a:extLst>
              <a:ext uri="{28A0092B-C50C-407E-A947-70E740481C1C}">
                <a14:useLocalDpi xmlns:a14="http://schemas.microsoft.com/office/drawing/2010/main" val="0"/>
              </a:ext>
            </a:extLst>
          </a:blip>
          <a:srcRect l="53418" t="2991" r="8748" b="613"/>
          <a:stretch>
            <a:fillRect/>
          </a:stretch>
        </p:blipFill>
        <p:spPr>
          <a:xfrm rot="14079623">
            <a:off x="279845" y="3658510"/>
            <a:ext cx="1614153" cy="2741721"/>
          </a:xfrm>
          <a:custGeom>
            <a:avLst/>
            <a:gdLst>
              <a:gd name="connsiteX0" fmla="*/ 1614153 w 1614153"/>
              <a:gd name="connsiteY0" fmla="*/ 2134294 h 2741721"/>
              <a:gd name="connsiteX1" fmla="*/ 233570 w 1614153"/>
              <a:gd name="connsiteY1" fmla="*/ 2741721 h 2741721"/>
              <a:gd name="connsiteX2" fmla="*/ 533912 w 1614153"/>
              <a:gd name="connsiteY2" fmla="*/ 0 h 2741721"/>
              <a:gd name="connsiteX3" fmla="*/ 1603504 w 1614153"/>
              <a:gd name="connsiteY3" fmla="*/ 784302 h 2741721"/>
              <a:gd name="connsiteX4" fmla="*/ 1564492 w 1614153"/>
              <a:gd name="connsiteY4" fmla="*/ 863661 h 2741721"/>
              <a:gd name="connsiteX5" fmla="*/ 1452651 w 1614153"/>
              <a:gd name="connsiteY5" fmla="*/ 1287914 h 2741721"/>
              <a:gd name="connsiteX6" fmla="*/ 1609177 w 1614153"/>
              <a:gd name="connsiteY6" fmla="*/ 2125770 h 274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4153" h="2741721">
                <a:moveTo>
                  <a:pt x="1614153" y="2134294"/>
                </a:moveTo>
                <a:lnTo>
                  <a:pt x="233570" y="2741721"/>
                </a:lnTo>
                <a:cubicBezTo>
                  <a:pt x="-163265" y="1839778"/>
                  <a:pt x="-48776" y="794641"/>
                  <a:pt x="533912" y="0"/>
                </a:cubicBezTo>
                <a:lnTo>
                  <a:pt x="1603504" y="784302"/>
                </a:lnTo>
                <a:lnTo>
                  <a:pt x="1564492" y="863661"/>
                </a:lnTo>
                <a:cubicBezTo>
                  <a:pt x="1507588" y="995320"/>
                  <a:pt x="1469104" y="1137712"/>
                  <a:pt x="1452651" y="1287914"/>
                </a:cubicBezTo>
                <a:cubicBezTo>
                  <a:pt x="1419743" y="1588319"/>
                  <a:pt x="1479626" y="1877303"/>
                  <a:pt x="1609177" y="2125770"/>
                </a:cubicBezTo>
                <a:close/>
              </a:path>
            </a:pathLst>
          </a:custGeom>
        </p:spPr>
      </p:pic>
      <p:pic>
        <p:nvPicPr>
          <p:cNvPr id="14" name="Picture 13">
            <a:extLst>
              <a:ext uri="{FF2B5EF4-FFF2-40B4-BE49-F238E27FC236}">
                <a16:creationId xmlns:a16="http://schemas.microsoft.com/office/drawing/2014/main" id="{8F856302-6606-8F63-A077-60160A01B8B0}"/>
              </a:ext>
            </a:extLst>
          </p:cNvPr>
          <p:cNvPicPr>
            <a:picLocks noChangeAspect="1"/>
          </p:cNvPicPr>
          <p:nvPr/>
        </p:nvPicPr>
        <p:blipFill>
          <a:blip r:embed="rId7">
            <a:extLst>
              <a:ext uri="{28A0092B-C50C-407E-A947-70E740481C1C}">
                <a14:useLocalDpi xmlns:a14="http://schemas.microsoft.com/office/drawing/2010/main" val="0"/>
              </a:ext>
            </a:extLst>
          </a:blip>
          <a:srcRect l="21358" t="6372" r="30384" b="1515"/>
          <a:stretch>
            <a:fillRect/>
          </a:stretch>
        </p:blipFill>
        <p:spPr>
          <a:xfrm rot="18444274">
            <a:off x="-1609135" y="3626986"/>
            <a:ext cx="1624443" cy="2740433"/>
          </a:xfrm>
          <a:custGeom>
            <a:avLst/>
            <a:gdLst>
              <a:gd name="connsiteX0" fmla="*/ 1245919 w 1624443"/>
              <a:gd name="connsiteY0" fmla="*/ 442360 h 2740433"/>
              <a:gd name="connsiteX1" fmla="*/ 1240378 w 1624443"/>
              <a:gd name="connsiteY1" fmla="*/ 457112 h 2740433"/>
              <a:gd name="connsiteX2" fmla="*/ 1578462 w 1624443"/>
              <a:gd name="connsiteY2" fmla="*/ 1895257 h 2740433"/>
              <a:gd name="connsiteX3" fmla="*/ 1624443 w 1624443"/>
              <a:gd name="connsiteY3" fmla="*/ 1938789 h 2740433"/>
              <a:gd name="connsiteX4" fmla="*/ 540795 w 1624443"/>
              <a:gd name="connsiteY4" fmla="*/ 2740433 h 2740433"/>
              <a:gd name="connsiteX5" fmla="*/ 228919 w 1624443"/>
              <a:gd name="connsiteY5" fmla="*/ 0 h 2740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24443" h="2740433">
                <a:moveTo>
                  <a:pt x="1245919" y="442360"/>
                </a:moveTo>
                <a:lnTo>
                  <a:pt x="1240378" y="457112"/>
                </a:lnTo>
                <a:cubicBezTo>
                  <a:pt x="1077453" y="969065"/>
                  <a:pt x="1218455" y="1519340"/>
                  <a:pt x="1578462" y="1895257"/>
                </a:cubicBezTo>
                <a:lnTo>
                  <a:pt x="1624443" y="1938789"/>
                </a:lnTo>
                <a:lnTo>
                  <a:pt x="540795" y="2740433"/>
                </a:lnTo>
                <a:cubicBezTo>
                  <a:pt x="-45231" y="1948252"/>
                  <a:pt x="-164117" y="903604"/>
                  <a:pt x="228919" y="0"/>
                </a:cubicBezTo>
                <a:close/>
              </a:path>
            </a:pathLst>
          </a:custGeom>
        </p:spPr>
      </p:pic>
      <p:pic>
        <p:nvPicPr>
          <p:cNvPr id="12" name="Picture 11">
            <a:extLst>
              <a:ext uri="{FF2B5EF4-FFF2-40B4-BE49-F238E27FC236}">
                <a16:creationId xmlns:a16="http://schemas.microsoft.com/office/drawing/2014/main" id="{8D05C800-D7D3-4D28-F679-870A79AA3273}"/>
              </a:ext>
            </a:extLst>
          </p:cNvPr>
          <p:cNvPicPr>
            <a:picLocks noChangeAspect="1"/>
          </p:cNvPicPr>
          <p:nvPr/>
        </p:nvPicPr>
        <p:blipFill>
          <a:blip r:embed="rId8">
            <a:extLst>
              <a:ext uri="{28A0092B-C50C-407E-A947-70E740481C1C}">
                <a14:useLocalDpi xmlns:a14="http://schemas.microsoft.com/office/drawing/2010/main" val="0"/>
              </a:ext>
            </a:extLst>
          </a:blip>
          <a:srcRect l="42039" r="17925" b="3646"/>
          <a:stretch>
            <a:fillRect/>
          </a:stretch>
        </p:blipFill>
        <p:spPr>
          <a:xfrm rot="10800000">
            <a:off x="-2589597" y="1881871"/>
            <a:ext cx="1317903" cy="2757772"/>
          </a:xfrm>
          <a:custGeom>
            <a:avLst/>
            <a:gdLst>
              <a:gd name="connsiteX0" fmla="*/ 926134 w 1317903"/>
              <a:gd name="connsiteY0" fmla="*/ 2757772 h 2757772"/>
              <a:gd name="connsiteX1" fmla="*/ 5726 w 1317903"/>
              <a:gd name="connsiteY1" fmla="*/ 2206660 h 2757772"/>
              <a:gd name="connsiteX2" fmla="*/ 38985 w 1317903"/>
              <a:gd name="connsiteY2" fmla="*/ 2159868 h 2757772"/>
              <a:gd name="connsiteX3" fmla="*/ 88478 w 1317903"/>
              <a:gd name="connsiteY3" fmla="*/ 678059 h 2757772"/>
              <a:gd name="connsiteX4" fmla="*/ 10054 w 1317903"/>
              <a:gd name="connsiteY4" fmla="*/ 552588 h 2757772"/>
              <a:gd name="connsiteX5" fmla="*/ 0 w 1317903"/>
              <a:gd name="connsiteY5" fmla="*/ 539648 h 2757772"/>
              <a:gd name="connsiteX6" fmla="*/ 970030 w 1317903"/>
              <a:gd name="connsiteY6" fmla="*/ 0 h 2757772"/>
              <a:gd name="connsiteX7" fmla="*/ 970031 w 1317903"/>
              <a:gd name="connsiteY7" fmla="*/ 0 h 2757772"/>
              <a:gd name="connsiteX8" fmla="*/ 1054044 w 1317903"/>
              <a:gd name="connsiteY8" fmla="*/ 163588 h 2757772"/>
              <a:gd name="connsiteX9" fmla="*/ 926134 w 1317903"/>
              <a:gd name="connsiteY9" fmla="*/ 2757772 h 275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17903" h="2757772">
                <a:moveTo>
                  <a:pt x="926134" y="2757772"/>
                </a:moveTo>
                <a:lnTo>
                  <a:pt x="5726" y="2206660"/>
                </a:lnTo>
                <a:lnTo>
                  <a:pt x="38985" y="2159868"/>
                </a:lnTo>
                <a:cubicBezTo>
                  <a:pt x="317489" y="1724862"/>
                  <a:pt x="355265" y="1157616"/>
                  <a:pt x="88478" y="678059"/>
                </a:cubicBezTo>
                <a:cubicBezTo>
                  <a:pt x="64224" y="634463"/>
                  <a:pt x="38028" y="592624"/>
                  <a:pt x="10054" y="552588"/>
                </a:cubicBezTo>
                <a:lnTo>
                  <a:pt x="0" y="539648"/>
                </a:lnTo>
                <a:lnTo>
                  <a:pt x="970030" y="0"/>
                </a:lnTo>
                <a:lnTo>
                  <a:pt x="970031" y="0"/>
                </a:lnTo>
                <a:lnTo>
                  <a:pt x="1054044" y="163588"/>
                </a:lnTo>
                <a:cubicBezTo>
                  <a:pt x="1445074" y="991702"/>
                  <a:pt x="1400707" y="1965194"/>
                  <a:pt x="926134" y="2757772"/>
                </a:cubicBezTo>
                <a:close/>
              </a:path>
            </a:pathLst>
          </a:custGeom>
        </p:spPr>
      </p:pic>
      <p:pic>
        <p:nvPicPr>
          <p:cNvPr id="10" name="Picture 9">
            <a:extLst>
              <a:ext uri="{FF2B5EF4-FFF2-40B4-BE49-F238E27FC236}">
                <a16:creationId xmlns:a16="http://schemas.microsoft.com/office/drawing/2014/main" id="{163D8573-681F-E2F5-7B74-1674E7293A12}"/>
              </a:ext>
            </a:extLst>
          </p:cNvPr>
          <p:cNvPicPr>
            <a:picLocks noChangeAspect="1"/>
          </p:cNvPicPr>
          <p:nvPr/>
        </p:nvPicPr>
        <p:blipFill>
          <a:blip r:embed="rId9">
            <a:extLst>
              <a:ext uri="{28A0092B-C50C-407E-A947-70E740481C1C}">
                <a14:useLocalDpi xmlns:a14="http://schemas.microsoft.com/office/drawing/2010/main" val="0"/>
              </a:ext>
            </a:extLst>
          </a:blip>
          <a:srcRect l="26859" t="1922" r="34954" b="11919"/>
          <a:stretch>
            <a:fillRect/>
          </a:stretch>
        </p:blipFill>
        <p:spPr>
          <a:xfrm rot="14650136">
            <a:off x="-1570796" y="152971"/>
            <a:ext cx="1479537" cy="2753667"/>
          </a:xfrm>
          <a:custGeom>
            <a:avLst/>
            <a:gdLst>
              <a:gd name="connsiteX0" fmla="*/ 1184507 w 1479537"/>
              <a:gd name="connsiteY0" fmla="*/ 2753667 h 2753667"/>
              <a:gd name="connsiteX1" fmla="*/ 0 w 1479537"/>
              <a:gd name="connsiteY1" fmla="*/ 2156809 h 2753667"/>
              <a:gd name="connsiteX2" fmla="*/ 10233 w 1479537"/>
              <a:gd name="connsiteY2" fmla="*/ 2143999 h 2753667"/>
              <a:gd name="connsiteX3" fmla="*/ 48606 w 1479537"/>
              <a:gd name="connsiteY3" fmla="*/ 2080381 h 2753667"/>
              <a:gd name="connsiteX4" fmla="*/ 87054 w 1479537"/>
              <a:gd name="connsiteY4" fmla="*/ 2021780 h 2753667"/>
              <a:gd name="connsiteX5" fmla="*/ 108451 w 1479537"/>
              <a:gd name="connsiteY5" fmla="*/ 1981164 h 2753667"/>
              <a:gd name="connsiteX6" fmla="*/ 131413 w 1479537"/>
              <a:gd name="connsiteY6" fmla="*/ 1943095 h 2753667"/>
              <a:gd name="connsiteX7" fmla="*/ 139952 w 1479537"/>
              <a:gd name="connsiteY7" fmla="*/ 1921366 h 2753667"/>
              <a:gd name="connsiteX8" fmla="*/ 152496 w 1479537"/>
              <a:gd name="connsiteY8" fmla="*/ 1897555 h 2753667"/>
              <a:gd name="connsiteX9" fmla="*/ 287137 w 1479537"/>
              <a:gd name="connsiteY9" fmla="*/ 1193246 h 2753667"/>
              <a:gd name="connsiteX10" fmla="*/ 141473 w 1479537"/>
              <a:gd name="connsiteY10" fmla="*/ 632646 h 2753667"/>
              <a:gd name="connsiteX11" fmla="*/ 120732 w 1479537"/>
              <a:gd name="connsiteY11" fmla="*/ 594862 h 2753667"/>
              <a:gd name="connsiteX12" fmla="*/ 1027804 w 1479537"/>
              <a:gd name="connsiteY12" fmla="*/ 0 h 2753667"/>
              <a:gd name="connsiteX13" fmla="*/ 1184507 w 1479537"/>
              <a:gd name="connsiteY13" fmla="*/ 2753667 h 2753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9537" h="2753667">
                <a:moveTo>
                  <a:pt x="1184507" y="2753667"/>
                </a:moveTo>
                <a:lnTo>
                  <a:pt x="0" y="2156809"/>
                </a:lnTo>
                <a:lnTo>
                  <a:pt x="10233" y="2143999"/>
                </a:lnTo>
                <a:lnTo>
                  <a:pt x="48606" y="2080381"/>
                </a:lnTo>
                <a:lnTo>
                  <a:pt x="87054" y="2021780"/>
                </a:lnTo>
                <a:lnTo>
                  <a:pt x="108451" y="1981164"/>
                </a:lnTo>
                <a:lnTo>
                  <a:pt x="131413" y="1943095"/>
                </a:lnTo>
                <a:lnTo>
                  <a:pt x="139952" y="1921366"/>
                </a:lnTo>
                <a:lnTo>
                  <a:pt x="152496" y="1897555"/>
                </a:lnTo>
                <a:cubicBezTo>
                  <a:pt x="251818" y="1684815"/>
                  <a:pt x="301445" y="1444674"/>
                  <a:pt x="287137" y="1193246"/>
                </a:cubicBezTo>
                <a:cubicBezTo>
                  <a:pt x="275691" y="992103"/>
                  <a:pt x="224409" y="802780"/>
                  <a:pt x="141473" y="632646"/>
                </a:cubicBezTo>
                <a:lnTo>
                  <a:pt x="120732" y="594862"/>
                </a:lnTo>
                <a:lnTo>
                  <a:pt x="1027804" y="0"/>
                </a:lnTo>
                <a:cubicBezTo>
                  <a:pt x="1568183" y="823995"/>
                  <a:pt x="1627918" y="1873687"/>
                  <a:pt x="1184507" y="2753667"/>
                </a:cubicBezTo>
                <a:close/>
              </a:path>
            </a:pathLst>
          </a:custGeom>
        </p:spPr>
      </p:pic>
      <p:sp>
        <p:nvSpPr>
          <p:cNvPr id="23" name="TextBox 22">
            <a:extLst>
              <a:ext uri="{FF2B5EF4-FFF2-40B4-BE49-F238E27FC236}">
                <a16:creationId xmlns:a16="http://schemas.microsoft.com/office/drawing/2014/main" id="{7283D12E-1B05-31A4-8DCB-C0C766ED8E33}"/>
              </a:ext>
            </a:extLst>
          </p:cNvPr>
          <p:cNvSpPr txBox="1"/>
          <p:nvPr/>
        </p:nvSpPr>
        <p:spPr>
          <a:xfrm>
            <a:off x="4830524" y="2925985"/>
            <a:ext cx="4364276" cy="707886"/>
          </a:xfrm>
          <a:prstGeom prst="rect">
            <a:avLst/>
          </a:prstGeom>
          <a:noFill/>
        </p:spPr>
        <p:txBody>
          <a:bodyPr wrap="square" rtlCol="0">
            <a:spAutoFit/>
          </a:bodyPr>
          <a:lstStyle/>
          <a:p>
            <a:r>
              <a:rPr lang="en-US" sz="4000" u="sng" dirty="0">
                <a:solidFill>
                  <a:schemeClr val="bg1"/>
                </a:solidFill>
                <a:latin typeface="Century Gothic" panose="020B0502020202020204" pitchFamily="34" charset="0"/>
              </a:rPr>
              <a:t>VOLUNTOURISM</a:t>
            </a:r>
            <a:endParaRPr lang="en-IN" sz="4000" u="sng"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36415752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68000"/>
                    </a14:imgEffect>
                    <a14:imgEffect>
                      <a14:brightnessContrast bright="-61000" contrast="19000"/>
                    </a14:imgEffect>
                  </a14:imgLayer>
                </a14:imgProps>
              </a:ext>
            </a:extLst>
          </a:blip>
          <a:srcRect/>
          <a:stretch>
            <a:fillRect t="-13000" b="-13000"/>
          </a:stretch>
        </a:blipFill>
        <a:effectLst/>
      </p:bgPr>
    </p:bg>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9A307147-38DF-C587-C2F4-7EE2EEE03C07}"/>
              </a:ext>
            </a:extLst>
          </p:cNvPr>
          <p:cNvPicPr>
            <a:picLocks noChangeAspect="1"/>
          </p:cNvPicPr>
          <p:nvPr/>
        </p:nvPicPr>
        <p:blipFill>
          <a:blip r:embed="rId4">
            <a:extLst>
              <a:ext uri="{28A0092B-C50C-407E-A947-70E740481C1C}">
                <a14:useLocalDpi xmlns:a14="http://schemas.microsoft.com/office/drawing/2010/main" val="0"/>
              </a:ext>
            </a:extLst>
          </a:blip>
          <a:srcRect l="23710" r="32814"/>
          <a:stretch>
            <a:fillRect/>
          </a:stretch>
        </p:blipFill>
        <p:spPr>
          <a:xfrm>
            <a:off x="1748287" y="1828455"/>
            <a:ext cx="2085464" cy="3201090"/>
          </a:xfrm>
          <a:custGeom>
            <a:avLst/>
            <a:gdLst>
              <a:gd name="connsiteX0" fmla="*/ 1522063 w 2085464"/>
              <a:gd name="connsiteY0" fmla="*/ 0 h 3201090"/>
              <a:gd name="connsiteX1" fmla="*/ 1582985 w 2085464"/>
              <a:gd name="connsiteY1" fmla="*/ 0 h 3201090"/>
              <a:gd name="connsiteX2" fmla="*/ 1683460 w 2085464"/>
              <a:gd name="connsiteY2" fmla="*/ 175651 h 3201090"/>
              <a:gd name="connsiteX3" fmla="*/ 1770210 w 2085464"/>
              <a:gd name="connsiteY3" fmla="*/ 3167715 h 3201090"/>
              <a:gd name="connsiteX4" fmla="*/ 1752717 w 2085464"/>
              <a:gd name="connsiteY4" fmla="*/ 3201090 h 3201090"/>
              <a:gd name="connsiteX5" fmla="*/ 1378323 w 2085464"/>
              <a:gd name="connsiteY5" fmla="*/ 3201090 h 3201090"/>
              <a:gd name="connsiteX6" fmla="*/ 0 w 2085464"/>
              <a:gd name="connsiteY6" fmla="*/ 2415912 h 3201090"/>
              <a:gd name="connsiteX7" fmla="*/ 70627 w 2085464"/>
              <a:gd name="connsiteY7" fmla="*/ 2306090 h 3201090"/>
              <a:gd name="connsiteX8" fmla="*/ 252373 w 2085464"/>
              <a:gd name="connsiteY8" fmla="*/ 1126044 h 3201090"/>
              <a:gd name="connsiteX9" fmla="*/ 246910 w 2085464"/>
              <a:gd name="connsiteY9" fmla="*/ 1104744 h 3201090"/>
              <a:gd name="connsiteX10" fmla="*/ 241148 w 2085464"/>
              <a:gd name="connsiteY10" fmla="*/ 1068224 h 3201090"/>
              <a:gd name="connsiteX11" fmla="*/ 199609 w 2085464"/>
              <a:gd name="connsiteY11" fmla="*/ 907623 h 3201090"/>
              <a:gd name="connsiteX12" fmla="*/ 146862 w 2085464"/>
              <a:gd name="connsiteY12" fmla="*/ 762356 h 3201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85464" h="3201090">
                <a:moveTo>
                  <a:pt x="1522063" y="0"/>
                </a:moveTo>
                <a:lnTo>
                  <a:pt x="1582985" y="0"/>
                </a:lnTo>
                <a:lnTo>
                  <a:pt x="1683460" y="175651"/>
                </a:lnTo>
                <a:cubicBezTo>
                  <a:pt x="2187121" y="1126646"/>
                  <a:pt x="2219191" y="2232734"/>
                  <a:pt x="1770210" y="3167715"/>
                </a:cubicBezTo>
                <a:lnTo>
                  <a:pt x="1752717" y="3201090"/>
                </a:lnTo>
                <a:lnTo>
                  <a:pt x="1378323" y="3201090"/>
                </a:lnTo>
                <a:lnTo>
                  <a:pt x="0" y="2415912"/>
                </a:lnTo>
                <a:lnTo>
                  <a:pt x="70627" y="2306090"/>
                </a:lnTo>
                <a:cubicBezTo>
                  <a:pt x="280330" y="1937972"/>
                  <a:pt x="333692" y="1521182"/>
                  <a:pt x="252373" y="1126044"/>
                </a:cubicBezTo>
                <a:lnTo>
                  <a:pt x="246910" y="1104744"/>
                </a:lnTo>
                <a:lnTo>
                  <a:pt x="241148" y="1068224"/>
                </a:lnTo>
                <a:cubicBezTo>
                  <a:pt x="229916" y="1014207"/>
                  <a:pt x="216050" y="960607"/>
                  <a:pt x="199609" y="907623"/>
                </a:cubicBezTo>
                <a:lnTo>
                  <a:pt x="146862" y="762356"/>
                </a:lnTo>
                <a:close/>
              </a:path>
            </a:pathLst>
          </a:custGeom>
        </p:spPr>
      </p:pic>
      <p:pic>
        <p:nvPicPr>
          <p:cNvPr id="20" name="Picture 19">
            <a:extLst>
              <a:ext uri="{FF2B5EF4-FFF2-40B4-BE49-F238E27FC236}">
                <a16:creationId xmlns:a16="http://schemas.microsoft.com/office/drawing/2014/main" id="{C117A372-F247-AD10-6F02-02D85254E1E0}"/>
              </a:ext>
            </a:extLst>
          </p:cNvPr>
          <p:cNvPicPr>
            <a:picLocks noChangeAspect="1"/>
          </p:cNvPicPr>
          <p:nvPr/>
        </p:nvPicPr>
        <p:blipFill>
          <a:blip r:embed="rId5">
            <a:extLst>
              <a:ext uri="{28A0092B-C50C-407E-A947-70E740481C1C}">
                <a14:useLocalDpi xmlns:a14="http://schemas.microsoft.com/office/drawing/2010/main" val="0"/>
              </a:ext>
            </a:extLst>
          </a:blip>
          <a:srcRect l="38323" t="26015" r="23745"/>
          <a:stretch>
            <a:fillRect/>
          </a:stretch>
        </p:blipFill>
        <p:spPr>
          <a:xfrm rot="3154438">
            <a:off x="263832" y="3808238"/>
            <a:ext cx="1750095" cy="2560151"/>
          </a:xfrm>
          <a:custGeom>
            <a:avLst/>
            <a:gdLst>
              <a:gd name="connsiteX0" fmla="*/ 170971 w 1750095"/>
              <a:gd name="connsiteY0" fmla="*/ 575323 h 2560151"/>
              <a:gd name="connsiteX1" fmla="*/ 1532591 w 1750095"/>
              <a:gd name="connsiteY1" fmla="*/ 0 h 2560151"/>
              <a:gd name="connsiteX2" fmla="*/ 1392944 w 1750095"/>
              <a:gd name="connsiteY2" fmla="*/ 2430966 h 2560151"/>
              <a:gd name="connsiteX3" fmla="*/ 1314128 w 1750095"/>
              <a:gd name="connsiteY3" fmla="*/ 2560151 h 2560151"/>
              <a:gd name="connsiteX4" fmla="*/ 958054 w 1750095"/>
              <a:gd name="connsiteY4" fmla="*/ 2560151 h 2560151"/>
              <a:gd name="connsiteX5" fmla="*/ 0 w 1750095"/>
              <a:gd name="connsiteY5" fmla="*/ 1835722 h 2560151"/>
              <a:gd name="connsiteX6" fmla="*/ 7103 w 1750095"/>
              <a:gd name="connsiteY6" fmla="*/ 1825966 h 2560151"/>
              <a:gd name="connsiteX7" fmla="*/ 183827 w 1750095"/>
              <a:gd name="connsiteY7" fmla="*/ 610669 h 2560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0095" h="2560151">
                <a:moveTo>
                  <a:pt x="170971" y="575323"/>
                </a:moveTo>
                <a:lnTo>
                  <a:pt x="1532591" y="0"/>
                </a:lnTo>
                <a:cubicBezTo>
                  <a:pt x="1868173" y="794223"/>
                  <a:pt x="1810701" y="1692308"/>
                  <a:pt x="1392944" y="2430966"/>
                </a:cubicBezTo>
                <a:lnTo>
                  <a:pt x="1314128" y="2560151"/>
                </a:lnTo>
                <a:lnTo>
                  <a:pt x="958054" y="2560151"/>
                </a:lnTo>
                <a:lnTo>
                  <a:pt x="0" y="1835722"/>
                </a:lnTo>
                <a:lnTo>
                  <a:pt x="7103" y="1825966"/>
                </a:lnTo>
                <a:cubicBezTo>
                  <a:pt x="237902" y="1474680"/>
                  <a:pt x="312722" y="1030917"/>
                  <a:pt x="183827" y="610669"/>
                </a:cubicBezTo>
                <a:close/>
              </a:path>
            </a:pathLst>
          </a:custGeom>
        </p:spPr>
      </p:pic>
      <p:pic>
        <p:nvPicPr>
          <p:cNvPr id="16" name="Picture 15">
            <a:extLst>
              <a:ext uri="{FF2B5EF4-FFF2-40B4-BE49-F238E27FC236}">
                <a16:creationId xmlns:a16="http://schemas.microsoft.com/office/drawing/2014/main" id="{FFC7ABAB-60D8-A092-9F46-73E8876F13D9}"/>
              </a:ext>
            </a:extLst>
          </p:cNvPr>
          <p:cNvPicPr>
            <a:picLocks noChangeAspect="1"/>
          </p:cNvPicPr>
          <p:nvPr/>
        </p:nvPicPr>
        <p:blipFill>
          <a:blip r:embed="rId6">
            <a:extLst>
              <a:ext uri="{28A0092B-C50C-407E-A947-70E740481C1C}">
                <a14:useLocalDpi xmlns:a14="http://schemas.microsoft.com/office/drawing/2010/main" val="0"/>
              </a:ext>
            </a:extLst>
          </a:blip>
          <a:srcRect l="54663" t="4849" r="4570" b="5879"/>
          <a:stretch>
            <a:fillRect/>
          </a:stretch>
        </p:blipFill>
        <p:spPr>
          <a:xfrm rot="17715361">
            <a:off x="-1652013" y="3770930"/>
            <a:ext cx="1630885" cy="2749947"/>
          </a:xfrm>
          <a:custGeom>
            <a:avLst/>
            <a:gdLst>
              <a:gd name="connsiteX0" fmla="*/ 1576920 w 1630885"/>
              <a:gd name="connsiteY0" fmla="*/ 749574 h 2749947"/>
              <a:gd name="connsiteX1" fmla="*/ 1540474 w 1630885"/>
              <a:gd name="connsiteY1" fmla="*/ 830144 h 2749947"/>
              <a:gd name="connsiteX2" fmla="*/ 1442305 w 1630885"/>
              <a:gd name="connsiteY2" fmla="*/ 1257768 h 2749947"/>
              <a:gd name="connsiteX3" fmla="*/ 1625639 w 1630885"/>
              <a:gd name="connsiteY3" fmla="*/ 2090169 h 2749947"/>
              <a:gd name="connsiteX4" fmla="*/ 1630885 w 1630885"/>
              <a:gd name="connsiteY4" fmla="*/ 2098528 h 2749947"/>
              <a:gd name="connsiteX5" fmla="*/ 270507 w 1630885"/>
              <a:gd name="connsiteY5" fmla="*/ 2749947 h 2749947"/>
              <a:gd name="connsiteX6" fmla="*/ 482708 w 1630885"/>
              <a:gd name="connsiteY6" fmla="*/ 0 h 2749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0885" h="2749947">
                <a:moveTo>
                  <a:pt x="1576920" y="749574"/>
                </a:moveTo>
                <a:lnTo>
                  <a:pt x="1540474" y="830144"/>
                </a:lnTo>
                <a:cubicBezTo>
                  <a:pt x="1487824" y="963561"/>
                  <a:pt x="1453930" y="1107114"/>
                  <a:pt x="1442305" y="1257768"/>
                </a:cubicBezTo>
                <a:cubicBezTo>
                  <a:pt x="1419054" y="1559074"/>
                  <a:pt x="1488181" y="1845987"/>
                  <a:pt x="1625639" y="2090169"/>
                </a:cubicBezTo>
                <a:lnTo>
                  <a:pt x="1630885" y="2098528"/>
                </a:lnTo>
                <a:lnTo>
                  <a:pt x="270507" y="2749947"/>
                </a:lnTo>
                <a:cubicBezTo>
                  <a:pt x="-155068" y="1861204"/>
                  <a:pt x="-74178" y="812931"/>
                  <a:pt x="482708" y="0"/>
                </a:cubicBezTo>
                <a:close/>
              </a:path>
            </a:pathLst>
          </a:custGeom>
        </p:spPr>
      </p:pic>
      <p:pic>
        <p:nvPicPr>
          <p:cNvPr id="14" name="Picture 13">
            <a:extLst>
              <a:ext uri="{FF2B5EF4-FFF2-40B4-BE49-F238E27FC236}">
                <a16:creationId xmlns:a16="http://schemas.microsoft.com/office/drawing/2014/main" id="{66CA6021-B29A-B20E-72F1-562B08C0C84B}"/>
              </a:ext>
            </a:extLst>
          </p:cNvPr>
          <p:cNvPicPr>
            <a:picLocks noChangeAspect="1"/>
          </p:cNvPicPr>
          <p:nvPr/>
        </p:nvPicPr>
        <p:blipFill>
          <a:blip r:embed="rId7">
            <a:extLst>
              <a:ext uri="{28A0092B-C50C-407E-A947-70E740481C1C}">
                <a14:useLocalDpi xmlns:a14="http://schemas.microsoft.com/office/drawing/2010/main" val="0"/>
              </a:ext>
            </a:extLst>
          </a:blip>
          <a:srcRect l="24640" t="4373" r="30034" b="10178"/>
          <a:stretch>
            <a:fillRect/>
          </a:stretch>
        </p:blipFill>
        <p:spPr>
          <a:xfrm rot="20665420">
            <a:off x="-2696356" y="2057994"/>
            <a:ext cx="1597103" cy="2661066"/>
          </a:xfrm>
          <a:custGeom>
            <a:avLst/>
            <a:gdLst>
              <a:gd name="connsiteX0" fmla="*/ 816252 w 1597103"/>
              <a:gd name="connsiteY0" fmla="*/ 0 h 2661066"/>
              <a:gd name="connsiteX1" fmla="*/ 1597103 w 1597103"/>
              <a:gd name="connsiteY1" fmla="*/ 787555 h 2661066"/>
              <a:gd name="connsiteX2" fmla="*/ 1586493 w 1597103"/>
              <a:gd name="connsiteY2" fmla="*/ 799206 h 2661066"/>
              <a:gd name="connsiteX3" fmla="*/ 1367912 w 1597103"/>
              <a:gd name="connsiteY3" fmla="*/ 2260295 h 2661066"/>
              <a:gd name="connsiteX4" fmla="*/ 1394500 w 1597103"/>
              <a:gd name="connsiteY4" fmla="*/ 2317762 h 2661066"/>
              <a:gd name="connsiteX5" fmla="*/ 91018 w 1597103"/>
              <a:gd name="connsiteY5" fmla="*/ 2661066 h 2661066"/>
              <a:gd name="connsiteX6" fmla="*/ 816252 w 1597103"/>
              <a:gd name="connsiteY6" fmla="*/ 0 h 266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7103" h="2661066">
                <a:moveTo>
                  <a:pt x="816252" y="0"/>
                </a:moveTo>
                <a:lnTo>
                  <a:pt x="1597103" y="787555"/>
                </a:lnTo>
                <a:lnTo>
                  <a:pt x="1586493" y="799206"/>
                </a:lnTo>
                <a:cubicBezTo>
                  <a:pt x="1245549" y="1214414"/>
                  <a:pt x="1172727" y="1777779"/>
                  <a:pt x="1367912" y="2260295"/>
                </a:cubicBezTo>
                <a:lnTo>
                  <a:pt x="1394500" y="2317762"/>
                </a:lnTo>
                <a:lnTo>
                  <a:pt x="91018" y="2661066"/>
                </a:lnTo>
                <a:cubicBezTo>
                  <a:pt x="-159948" y="1708179"/>
                  <a:pt x="116510" y="693786"/>
                  <a:pt x="816252" y="0"/>
                </a:cubicBezTo>
                <a:close/>
              </a:path>
            </a:pathLst>
          </a:custGeom>
        </p:spPr>
      </p:pic>
      <p:pic>
        <p:nvPicPr>
          <p:cNvPr id="12" name="Picture 11">
            <a:extLst>
              <a:ext uri="{FF2B5EF4-FFF2-40B4-BE49-F238E27FC236}">
                <a16:creationId xmlns:a16="http://schemas.microsoft.com/office/drawing/2014/main" id="{B3F18B0A-57F8-FE04-7D32-E993F73729C4}"/>
              </a:ext>
            </a:extLst>
          </p:cNvPr>
          <p:cNvPicPr>
            <a:picLocks noChangeAspect="1"/>
          </p:cNvPicPr>
          <p:nvPr/>
        </p:nvPicPr>
        <p:blipFill>
          <a:blip r:embed="rId8">
            <a:extLst>
              <a:ext uri="{28A0092B-C50C-407E-A947-70E740481C1C}">
                <a14:useLocalDpi xmlns:a14="http://schemas.microsoft.com/office/drawing/2010/main" val="0"/>
              </a:ext>
            </a:extLst>
          </a:blip>
          <a:srcRect l="38162" t="2088" r="17583" b="6096"/>
          <a:stretch>
            <a:fillRect/>
          </a:stretch>
        </p:blipFill>
        <p:spPr>
          <a:xfrm rot="14851250">
            <a:off x="-1658314" y="354633"/>
            <a:ext cx="1456828" cy="2732261"/>
          </a:xfrm>
          <a:custGeom>
            <a:avLst/>
            <a:gdLst>
              <a:gd name="connsiteX0" fmla="*/ 1253294 w 1456828"/>
              <a:gd name="connsiteY0" fmla="*/ 2732261 h 2732261"/>
              <a:gd name="connsiteX1" fmla="*/ 259660 w 1456828"/>
              <a:gd name="connsiteY1" fmla="*/ 2327825 h 2732261"/>
              <a:gd name="connsiteX2" fmla="*/ 285401 w 1456828"/>
              <a:gd name="connsiteY2" fmla="*/ 2276511 h 2732261"/>
              <a:gd name="connsiteX3" fmla="*/ 108535 w 1456828"/>
              <a:gd name="connsiteY3" fmla="*/ 804464 h 2732261"/>
              <a:gd name="connsiteX4" fmla="*/ 11909 w 1456828"/>
              <a:gd name="connsiteY4" fmla="*/ 692407 h 2732261"/>
              <a:gd name="connsiteX5" fmla="*/ 0 w 1456828"/>
              <a:gd name="connsiteY5" fmla="*/ 681149 h 2732261"/>
              <a:gd name="connsiteX6" fmla="*/ 876479 w 1456828"/>
              <a:gd name="connsiteY6" fmla="*/ 0 h 2732261"/>
              <a:gd name="connsiteX7" fmla="*/ 1253294 w 1456828"/>
              <a:gd name="connsiteY7" fmla="*/ 2732261 h 2732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56828" h="2732261">
                <a:moveTo>
                  <a:pt x="1253294" y="2732261"/>
                </a:moveTo>
                <a:lnTo>
                  <a:pt x="259660" y="2327825"/>
                </a:lnTo>
                <a:lnTo>
                  <a:pt x="285401" y="2276511"/>
                </a:lnTo>
                <a:cubicBezTo>
                  <a:pt x="494372" y="1804150"/>
                  <a:pt x="445276" y="1237771"/>
                  <a:pt x="108535" y="804464"/>
                </a:cubicBezTo>
                <a:cubicBezTo>
                  <a:pt x="77922" y="765072"/>
                  <a:pt x="45656" y="727713"/>
                  <a:pt x="11909" y="692407"/>
                </a:cubicBezTo>
                <a:lnTo>
                  <a:pt x="0" y="681149"/>
                </a:lnTo>
                <a:lnTo>
                  <a:pt x="876479" y="0"/>
                </a:lnTo>
                <a:cubicBezTo>
                  <a:pt x="1481137" y="778053"/>
                  <a:pt x="1624779" y="1819585"/>
                  <a:pt x="1253294" y="2732261"/>
                </a:cubicBezTo>
                <a:close/>
              </a:path>
            </a:pathLst>
          </a:custGeom>
        </p:spPr>
      </p:pic>
      <p:pic>
        <p:nvPicPr>
          <p:cNvPr id="10" name="Picture 9">
            <a:extLst>
              <a:ext uri="{FF2B5EF4-FFF2-40B4-BE49-F238E27FC236}">
                <a16:creationId xmlns:a16="http://schemas.microsoft.com/office/drawing/2014/main" id="{03E6A13E-031E-9435-692B-92248F29A221}"/>
              </a:ext>
            </a:extLst>
          </p:cNvPr>
          <p:cNvPicPr>
            <a:picLocks noChangeAspect="1"/>
          </p:cNvPicPr>
          <p:nvPr/>
        </p:nvPicPr>
        <p:blipFill>
          <a:blip r:embed="rId9">
            <a:extLst>
              <a:ext uri="{28A0092B-C50C-407E-A947-70E740481C1C}">
                <a14:useLocalDpi xmlns:a14="http://schemas.microsoft.com/office/drawing/2010/main" val="0"/>
              </a:ext>
            </a:extLst>
          </a:blip>
          <a:srcRect l="21185" t="624" r="34206" b="7916"/>
          <a:stretch>
            <a:fillRect/>
          </a:stretch>
        </p:blipFill>
        <p:spPr>
          <a:xfrm rot="17547564">
            <a:off x="371248" y="412311"/>
            <a:ext cx="1617861" cy="2736318"/>
          </a:xfrm>
          <a:custGeom>
            <a:avLst/>
            <a:gdLst>
              <a:gd name="connsiteX0" fmla="*/ 1402498 w 1617861"/>
              <a:gd name="connsiteY0" fmla="*/ 0 h 2736318"/>
              <a:gd name="connsiteX1" fmla="*/ 1056378 w 1617861"/>
              <a:gd name="connsiteY1" fmla="*/ 2736318 h 2736318"/>
              <a:gd name="connsiteX2" fmla="*/ 0 w 1617861"/>
              <a:gd name="connsiteY2" fmla="*/ 1934219 h 2736318"/>
              <a:gd name="connsiteX3" fmla="*/ 12390 w 1617861"/>
              <a:gd name="connsiteY3" fmla="*/ 1923481 h 2736318"/>
              <a:gd name="connsiteX4" fmla="*/ 61681 w 1617861"/>
              <a:gd name="connsiteY4" fmla="*/ 1867892 h 2736318"/>
              <a:gd name="connsiteX5" fmla="*/ 110134 w 1617861"/>
              <a:gd name="connsiteY5" fmla="*/ 1817251 h 2736318"/>
              <a:gd name="connsiteX6" fmla="*/ 138553 w 1617861"/>
              <a:gd name="connsiteY6" fmla="*/ 1781197 h 2736318"/>
              <a:gd name="connsiteX7" fmla="*/ 168049 w 1617861"/>
              <a:gd name="connsiteY7" fmla="*/ 1747933 h 2736318"/>
              <a:gd name="connsiteX8" fmla="*/ 180393 w 1617861"/>
              <a:gd name="connsiteY8" fmla="*/ 1728116 h 2736318"/>
              <a:gd name="connsiteX9" fmla="*/ 197054 w 1617861"/>
              <a:gd name="connsiteY9" fmla="*/ 1706980 h 2736318"/>
              <a:gd name="connsiteX10" fmla="*/ 457396 w 1617861"/>
              <a:gd name="connsiteY10" fmla="*/ 1038847 h 2736318"/>
              <a:gd name="connsiteX11" fmla="*/ 415991 w 1617861"/>
              <a:gd name="connsiteY11" fmla="*/ 461114 h 2736318"/>
              <a:gd name="connsiteX12" fmla="*/ 402458 w 1617861"/>
              <a:gd name="connsiteY12" fmla="*/ 420191 h 2736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17861" h="2736318">
                <a:moveTo>
                  <a:pt x="1402498" y="0"/>
                </a:moveTo>
                <a:cubicBezTo>
                  <a:pt x="1784204" y="908448"/>
                  <a:pt x="1652264" y="1951526"/>
                  <a:pt x="1056378" y="2736318"/>
                </a:cubicBezTo>
                <a:lnTo>
                  <a:pt x="0" y="1934219"/>
                </a:lnTo>
                <a:lnTo>
                  <a:pt x="12390" y="1923481"/>
                </a:lnTo>
                <a:lnTo>
                  <a:pt x="61681" y="1867892"/>
                </a:lnTo>
                <a:lnTo>
                  <a:pt x="110134" y="1817251"/>
                </a:lnTo>
                <a:lnTo>
                  <a:pt x="138553" y="1781197"/>
                </a:lnTo>
                <a:lnTo>
                  <a:pt x="168049" y="1747933"/>
                </a:lnTo>
                <a:lnTo>
                  <a:pt x="180393" y="1728116"/>
                </a:lnTo>
                <a:lnTo>
                  <a:pt x="197054" y="1706980"/>
                </a:lnTo>
                <a:cubicBezTo>
                  <a:pt x="333368" y="1515822"/>
                  <a:pt x="425792" y="1288691"/>
                  <a:pt x="457396" y="1038847"/>
                </a:cubicBezTo>
                <a:cubicBezTo>
                  <a:pt x="482678" y="838971"/>
                  <a:pt x="466641" y="643482"/>
                  <a:pt x="415991" y="461114"/>
                </a:cubicBezTo>
                <a:lnTo>
                  <a:pt x="402458" y="420191"/>
                </a:lnTo>
                <a:close/>
              </a:path>
            </a:pathLst>
          </a:custGeom>
        </p:spPr>
      </p:pic>
      <p:sp>
        <p:nvSpPr>
          <p:cNvPr id="27" name="TextBox 26">
            <a:extLst>
              <a:ext uri="{FF2B5EF4-FFF2-40B4-BE49-F238E27FC236}">
                <a16:creationId xmlns:a16="http://schemas.microsoft.com/office/drawing/2014/main" id="{E165E6C5-E60E-5348-EEC9-4C778E8B2F9A}"/>
              </a:ext>
            </a:extLst>
          </p:cNvPr>
          <p:cNvSpPr txBox="1"/>
          <p:nvPr/>
        </p:nvSpPr>
        <p:spPr>
          <a:xfrm>
            <a:off x="4624510" y="3030649"/>
            <a:ext cx="6957890" cy="707886"/>
          </a:xfrm>
          <a:prstGeom prst="rect">
            <a:avLst/>
          </a:prstGeom>
          <a:noFill/>
        </p:spPr>
        <p:txBody>
          <a:bodyPr wrap="square" rtlCol="0">
            <a:spAutoFit/>
          </a:bodyPr>
          <a:lstStyle/>
          <a:p>
            <a:r>
              <a:rPr lang="en-US" sz="4000" u="sng" dirty="0">
                <a:solidFill>
                  <a:schemeClr val="bg1"/>
                </a:solidFill>
              </a:rPr>
              <a:t>SAY NO TO SINGLE USE PLASTIC</a:t>
            </a:r>
            <a:endParaRPr lang="en-IN" sz="4000" u="sng" dirty="0">
              <a:solidFill>
                <a:schemeClr val="bg1"/>
              </a:solidFill>
            </a:endParaRPr>
          </a:p>
        </p:txBody>
      </p:sp>
    </p:spTree>
    <p:extLst>
      <p:ext uri="{BB962C8B-B14F-4D97-AF65-F5344CB8AC3E}">
        <p14:creationId xmlns:p14="http://schemas.microsoft.com/office/powerpoint/2010/main" val="422203050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38000" contrast="25000"/>
                    </a14:imgEffect>
                  </a14:imgLayer>
                </a14:imgProps>
              </a:ext>
            </a:extLst>
          </a:blip>
          <a:srcRect/>
          <a:stretch>
            <a:fillRect t="-12000" b="-12000"/>
          </a:stretch>
        </a:blipFill>
        <a:effectLst/>
      </p:bgPr>
    </p:bg>
    <p:spTree>
      <p:nvGrpSpPr>
        <p:cNvPr id="1" name=""/>
        <p:cNvGrpSpPr/>
        <p:nvPr/>
      </p:nvGrpSpPr>
      <p:grpSpPr>
        <a:xfrm>
          <a:off x="0" y="0"/>
          <a:ext cx="0" cy="0"/>
          <a:chOff x="0" y="0"/>
          <a:chExt cx="0" cy="0"/>
        </a:xfrm>
      </p:grpSpPr>
      <mc:AlternateContent xmlns:mc="http://schemas.openxmlformats.org/markup-compatibility/2006">
        <mc:Choice xmlns:psuz="http://schemas.microsoft.com/office/powerpoint/2016/summaryzoom" Requires="psuz">
          <p:graphicFrame>
            <p:nvGraphicFramePr>
              <p:cNvPr id="5" name="Summary Zoom 4">
                <a:extLst>
                  <a:ext uri="{FF2B5EF4-FFF2-40B4-BE49-F238E27FC236}">
                    <a16:creationId xmlns:a16="http://schemas.microsoft.com/office/drawing/2014/main" id="{5594B03A-4E88-0E53-A489-4B1F303FD9A5}"/>
                  </a:ext>
                </a:extLst>
              </p:cNvPr>
              <p:cNvGraphicFramePr>
                <a:graphicFrameLocks noChangeAspect="1"/>
              </p:cNvGraphicFramePr>
              <p:nvPr>
                <p:extLst>
                  <p:ext uri="{D42A27DB-BD31-4B8C-83A1-F6EECF244321}">
                    <p14:modId xmlns:p14="http://schemas.microsoft.com/office/powerpoint/2010/main" val="1126187300"/>
                  </p:ext>
                </p:extLst>
              </p:nvPr>
            </p:nvGraphicFramePr>
            <p:xfrm>
              <a:off x="838200" y="477520"/>
              <a:ext cx="10515600" cy="5699443"/>
            </p:xfrm>
            <a:graphic>
              <a:graphicData uri="http://schemas.microsoft.com/office/powerpoint/2016/summaryzoom">
                <psuz:summaryZm>
                  <psuz:summaryZmObj sectionId="{A050C5E2-C7F9-4A73-B7D1-2E34A6F014FA}" offsetFactorX="-6977" offsetFactorY="-7778">
                    <psuz:zmPr id="{69A7964A-8464-4695-8188-1BAEC3A50256}" transitionDur="1000">
                      <p166:blipFill xmlns:p166="http://schemas.microsoft.com/office/powerpoint/2016/6/main">
                        <a:blip r:embed="rId4"/>
                        <a:stretch>
                          <a:fillRect/>
                        </a:stretch>
                      </p166:blipFill>
                      <p166:spPr xmlns:p166="http://schemas.microsoft.com/office/powerpoint/2016/6/main">
                        <a:xfrm>
                          <a:off x="294635" y="0"/>
                          <a:ext cx="4559553" cy="2564749"/>
                        </a:xfrm>
                        <a:prstGeom prst="rect">
                          <a:avLst/>
                        </a:prstGeom>
                        <a:ln w="3175">
                          <a:solidFill>
                            <a:prstClr val="ltGray"/>
                          </a:solidFill>
                        </a:ln>
                      </p166:spPr>
                    </psuz:zmPr>
                  </psuz:summaryZmObj>
                  <psuz:summaryZmObj sectionId="{0F965D0F-9F93-4012-975B-C284A489B264}" offsetFactorX="7131" offsetFactorY="-6338">
                    <psuz:zmPr id="{2667D14E-B202-4146-ACFF-007029317D9C}" transitionDur="1000">
                      <p166:blipFill xmlns:p166="http://schemas.microsoft.com/office/powerpoint/2016/6/main">
                        <a:blip r:embed="rId5"/>
                        <a:stretch>
                          <a:fillRect/>
                        </a:stretch>
                      </p166:blipFill>
                      <p166:spPr xmlns:p166="http://schemas.microsoft.com/office/powerpoint/2016/6/main">
                        <a:xfrm>
                          <a:off x="5668433" y="36927"/>
                          <a:ext cx="4559553" cy="2564749"/>
                        </a:xfrm>
                        <a:prstGeom prst="rect">
                          <a:avLst/>
                        </a:prstGeom>
                      </p166:spPr>
                    </psuz:zmPr>
                  </psuz:summaryZmObj>
                  <psuz:summaryZmObj sectionId="{161F531A-9E25-4788-98E4-C685115CF7FE}" offsetFactorX="-6685" offsetFactorY="634">
                    <psuz:zmPr id="{982A2612-B4E6-4839-84B1-5EB3801D9B05}" transitionDur="1000">
                      <p166:blipFill xmlns:p166="http://schemas.microsoft.com/office/powerpoint/2016/6/main">
                        <a:blip r:embed="rId6"/>
                        <a:stretch>
                          <a:fillRect/>
                        </a:stretch>
                      </p166:blipFill>
                      <p166:spPr xmlns:p166="http://schemas.microsoft.com/office/powerpoint/2016/6/main">
                        <a:xfrm>
                          <a:off x="307949" y="2951474"/>
                          <a:ext cx="4559553" cy="2564749"/>
                        </a:xfrm>
                        <a:prstGeom prst="rect">
                          <a:avLst/>
                        </a:prstGeom>
                        <a:ln w="3175">
                          <a:solidFill>
                            <a:prstClr val="ltGray"/>
                          </a:solidFill>
                        </a:ln>
                      </p166:spPr>
                    </psuz:zmPr>
                  </psuz:summaryZmObj>
                  <psuz:summaryZmObj sectionId="{92FEF8AC-1733-49AA-BFEC-50DB4C7C92F8}" offsetFactorX="8314" offsetFactorY="634">
                    <psuz:zmPr id="{C2C08FC7-35E9-4F56-84CA-270D6D766698}" transitionDur="1000">
                      <p166:blipFill xmlns:p166="http://schemas.microsoft.com/office/powerpoint/2016/6/main">
                        <a:blip r:embed="rId7"/>
                        <a:stretch>
                          <a:fillRect/>
                        </a:stretch>
                      </p166:blipFill>
                      <p166:spPr xmlns:p166="http://schemas.microsoft.com/office/powerpoint/2016/6/main">
                        <a:xfrm>
                          <a:off x="5722372" y="2951474"/>
                          <a:ext cx="4559553" cy="2564749"/>
                        </a:xfrm>
                        <a:prstGeom prst="rect">
                          <a:avLst/>
                        </a:prstGeom>
                        <a:ln w="3175">
                          <a:solidFill>
                            <a:prstClr val="ltGray"/>
                          </a:solidFill>
                        </a:ln>
                      </p166:spPr>
                    </psuz:zmPr>
                  </psuz:summaryZmObj>
                  <psuz:gridLayout/>
                </psuz:summaryZm>
              </a:graphicData>
            </a:graphic>
          </p:graphicFrame>
        </mc:Choice>
        <mc:Fallback>
          <p:grpSp>
            <p:nvGrpSpPr>
              <p:cNvPr id="5" name="Summary Zoom 4">
                <a:extLst>
                  <a:ext uri="{FF2B5EF4-FFF2-40B4-BE49-F238E27FC236}">
                    <a16:creationId xmlns:a16="http://schemas.microsoft.com/office/drawing/2014/main" id="{5594B03A-4E88-0E53-A489-4B1F303FD9A5}"/>
                  </a:ext>
                </a:extLst>
              </p:cNvPr>
              <p:cNvGrpSpPr>
                <a:grpSpLocks noGrp="1" noUngrp="1" noRot="1" noChangeAspect="1" noMove="1" noResize="1"/>
              </p:cNvGrpSpPr>
              <p:nvPr/>
            </p:nvGrpSpPr>
            <p:grpSpPr>
              <a:xfrm>
                <a:off x="838200" y="477520"/>
                <a:ext cx="10515600" cy="5699443"/>
                <a:chOff x="838200" y="477520"/>
                <a:chExt cx="10515600" cy="5699443"/>
              </a:xfrm>
            </p:grpSpPr>
            <p:pic>
              <p:nvPicPr>
                <p:cNvPr id="2" name="Picture 2">
                  <a:hlinkClick r:id="rId8" action="ppaction://hlinksldjump"/>
                </p:cNvPr>
                <p:cNvPicPr>
                  <a:picLocks noSelect="1" noRot="1" noChangeAspect="1" noMove="1" noResize="1" noEditPoints="1" noAdjustHandles="1" noChangeArrowheads="1" noChangeShapeType="1"/>
                </p:cNvPicPr>
                <p:nvPr/>
              </p:nvPicPr>
              <p:blipFill>
                <a:blip r:embed="rId4"/>
                <a:stretch>
                  <a:fillRect/>
                </a:stretch>
              </p:blipFill>
              <p:spPr>
                <a:xfrm>
                  <a:off x="1132835" y="477520"/>
                  <a:ext cx="4559553" cy="2564749"/>
                </a:xfrm>
                <a:prstGeom prst="rect">
                  <a:avLst/>
                </a:prstGeom>
                <a:ln w="3175">
                  <a:solidFill>
                    <a:prstClr val="ltGray"/>
                  </a:solidFill>
                </a:ln>
              </p:spPr>
            </p:pic>
            <p:pic>
              <p:nvPicPr>
                <p:cNvPr id="3" name="Picture 3">
                  <a:hlinkClick r:id="rId9" action="ppaction://hlinksldjump"/>
                </p:cNvPr>
                <p:cNvPicPr>
                  <a:picLocks noSelect="1" noRot="1" noChangeAspect="1" noMove="1" noResize="1" noEditPoints="1" noAdjustHandles="1" noChangeArrowheads="1" noChangeShapeType="1"/>
                </p:cNvPicPr>
                <p:nvPr/>
              </p:nvPicPr>
              <p:blipFill>
                <a:blip r:embed="rId5"/>
                <a:stretch>
                  <a:fillRect/>
                </a:stretch>
              </p:blipFill>
              <p:spPr>
                <a:xfrm>
                  <a:off x="6506633" y="514447"/>
                  <a:ext cx="4559553" cy="2564749"/>
                </a:xfrm>
                <a:prstGeom prst="rect">
                  <a:avLst/>
                </a:prstGeom>
              </p:spPr>
            </p:pic>
            <p:pic>
              <p:nvPicPr>
                <p:cNvPr id="4" name="Picture 4">
                  <a:hlinkClick r:id="rId10" action="ppaction://hlinksldjump"/>
                </p:cNvPr>
                <p:cNvPicPr>
                  <a:picLocks noSelect="1" noRot="1" noChangeAspect="1" noMove="1" noResize="1" noEditPoints="1" noAdjustHandles="1" noChangeArrowheads="1" noChangeShapeType="1"/>
                </p:cNvPicPr>
                <p:nvPr/>
              </p:nvPicPr>
              <p:blipFill>
                <a:blip r:embed="rId6"/>
                <a:stretch>
                  <a:fillRect/>
                </a:stretch>
              </p:blipFill>
              <p:spPr>
                <a:xfrm>
                  <a:off x="1146149" y="3428994"/>
                  <a:ext cx="4559553" cy="2564749"/>
                </a:xfrm>
                <a:prstGeom prst="rect">
                  <a:avLst/>
                </a:prstGeom>
                <a:ln w="3175">
                  <a:solidFill>
                    <a:prstClr val="ltGray"/>
                  </a:solidFill>
                </a:ln>
              </p:spPr>
            </p:pic>
            <p:pic>
              <p:nvPicPr>
                <p:cNvPr id="6" name="Picture 6">
                  <a:hlinkClick r:id="rId11" action="ppaction://hlinksldjump"/>
                </p:cNvPr>
                <p:cNvPicPr>
                  <a:picLocks noSelect="1" noRot="1" noChangeAspect="1" noMove="1" noResize="1" noEditPoints="1" noAdjustHandles="1" noChangeArrowheads="1" noChangeShapeType="1"/>
                </p:cNvPicPr>
                <p:nvPr/>
              </p:nvPicPr>
              <p:blipFill>
                <a:blip r:embed="rId7"/>
                <a:stretch>
                  <a:fillRect/>
                </a:stretch>
              </p:blipFill>
              <p:spPr>
                <a:xfrm>
                  <a:off x="6560572" y="3428994"/>
                  <a:ext cx="4559553" cy="2564749"/>
                </a:xfrm>
                <a:prstGeom prst="rect">
                  <a:avLst/>
                </a:prstGeom>
                <a:ln w="3175">
                  <a:solidFill>
                    <a:prstClr val="ltGray"/>
                  </a:solidFill>
                </a:ln>
              </p:spPr>
            </p:pic>
          </p:grpSp>
        </mc:Fallback>
      </mc:AlternateContent>
    </p:spTree>
    <p:extLst>
      <p:ext uri="{BB962C8B-B14F-4D97-AF65-F5344CB8AC3E}">
        <p14:creationId xmlns:p14="http://schemas.microsoft.com/office/powerpoint/2010/main" val="21130750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0">
        <p159:morph option="byObject"/>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1EF8CE2-569A-D817-B10D-BD3035A108DB}"/>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61000"/>
                    </a14:imgEffect>
                    <a14:imgEffect>
                      <a14:brightnessContrast bright="-36000" contrast="12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2EBA25EF-E8DB-D9BF-A7EF-16D9749F1532}"/>
              </a:ext>
            </a:extLst>
          </p:cNvPr>
          <p:cNvSpPr txBox="1"/>
          <p:nvPr/>
        </p:nvSpPr>
        <p:spPr>
          <a:xfrm>
            <a:off x="742950" y="2921168"/>
            <a:ext cx="11058525" cy="1015663"/>
          </a:xfrm>
          <a:prstGeom prst="rect">
            <a:avLst/>
          </a:prstGeom>
          <a:noFill/>
        </p:spPr>
        <p:txBody>
          <a:bodyPr wrap="square" rtlCol="0">
            <a:spAutoFit/>
          </a:bodyPr>
          <a:lstStyle/>
          <a:p>
            <a:r>
              <a:rPr lang="en-US" sz="6000" dirty="0">
                <a:solidFill>
                  <a:schemeClr val="bg1"/>
                </a:solidFill>
                <a:latin typeface="Century Gothic" panose="020B0502020202020204" pitchFamily="34" charset="0"/>
              </a:rPr>
              <a:t>PROMOTING LOCAL CULTURE</a:t>
            </a:r>
            <a:endParaRPr lang="en-IN" sz="60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4979305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0">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58000" contrast="21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pic>
        <p:nvPicPr>
          <p:cNvPr id="41" name="Picture 40">
            <a:extLst>
              <a:ext uri="{FF2B5EF4-FFF2-40B4-BE49-F238E27FC236}">
                <a16:creationId xmlns:a16="http://schemas.microsoft.com/office/drawing/2014/main" id="{6B3BCD8F-9301-39EF-1531-3D467E564AE1}"/>
              </a:ext>
            </a:extLst>
          </p:cNvPr>
          <p:cNvPicPr>
            <a:picLocks noChangeAspect="1"/>
          </p:cNvPicPr>
          <p:nvPr/>
        </p:nvPicPr>
        <p:blipFill>
          <a:blip r:embed="rId4">
            <a:extLst>
              <a:ext uri="{28A0092B-C50C-407E-A947-70E740481C1C}">
                <a14:useLocalDpi xmlns:a14="http://schemas.microsoft.com/office/drawing/2010/main" val="0"/>
              </a:ext>
            </a:extLst>
          </a:blip>
          <a:srcRect l="37973" t="4696" r="11925" b="13207"/>
          <a:stretch>
            <a:fillRect/>
          </a:stretch>
        </p:blipFill>
        <p:spPr>
          <a:xfrm rot="5400000">
            <a:off x="-1702154" y="2484951"/>
            <a:ext cx="2662436" cy="4402685"/>
          </a:xfrm>
          <a:custGeom>
            <a:avLst/>
            <a:gdLst>
              <a:gd name="connsiteX0" fmla="*/ 0 w 2662436"/>
              <a:gd name="connsiteY0" fmla="*/ 3240590 h 4402685"/>
              <a:gd name="connsiteX1" fmla="*/ 98411 w 2662436"/>
              <a:gd name="connsiteY1" fmla="*/ 3232620 h 4402685"/>
              <a:gd name="connsiteX2" fmla="*/ 1328930 w 2662436"/>
              <a:gd name="connsiteY2" fmla="*/ 2357914 h 4402685"/>
              <a:gd name="connsiteX3" fmla="*/ 1206136 w 2662436"/>
              <a:gd name="connsiteY3" fmla="*/ 853184 h 4402685"/>
              <a:gd name="connsiteX4" fmla="*/ 1115713 w 2662436"/>
              <a:gd name="connsiteY4" fmla="*/ 726147 h 4402685"/>
              <a:gd name="connsiteX5" fmla="*/ 2152795 w 2662436"/>
              <a:gd name="connsiteY5" fmla="*/ 0 h 4402685"/>
              <a:gd name="connsiteX6" fmla="*/ 2400827 w 2662436"/>
              <a:gd name="connsiteY6" fmla="*/ 2793904 h 4402685"/>
              <a:gd name="connsiteX7" fmla="*/ 103166 w 2662436"/>
              <a:gd name="connsiteY7" fmla="*/ 4402685 h 440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62436" h="4402685">
                <a:moveTo>
                  <a:pt x="0" y="3240590"/>
                </a:moveTo>
                <a:lnTo>
                  <a:pt x="98411" y="3232620"/>
                </a:lnTo>
                <a:cubicBezTo>
                  <a:pt x="626690" y="3164840"/>
                  <a:pt x="1098373" y="2853158"/>
                  <a:pt x="1328930" y="2357914"/>
                </a:cubicBezTo>
                <a:cubicBezTo>
                  <a:pt x="1559486" y="1862668"/>
                  <a:pt x="1494349" y="1301075"/>
                  <a:pt x="1206136" y="853184"/>
                </a:cubicBezTo>
                <a:lnTo>
                  <a:pt x="1115713" y="726147"/>
                </a:lnTo>
                <a:lnTo>
                  <a:pt x="2152795" y="0"/>
                </a:lnTo>
                <a:cubicBezTo>
                  <a:pt x="2729049" y="820743"/>
                  <a:pt x="2823599" y="1885774"/>
                  <a:pt x="2400827" y="2793904"/>
                </a:cubicBezTo>
                <a:cubicBezTo>
                  <a:pt x="1978055" y="3702034"/>
                  <a:pt x="1102191" y="4315298"/>
                  <a:pt x="103166" y="4402685"/>
                </a:cubicBezTo>
                <a:close/>
              </a:path>
            </a:pathLst>
          </a:custGeom>
        </p:spPr>
      </p:pic>
      <p:pic>
        <p:nvPicPr>
          <p:cNvPr id="39" name="Picture 38">
            <a:extLst>
              <a:ext uri="{FF2B5EF4-FFF2-40B4-BE49-F238E27FC236}">
                <a16:creationId xmlns:a16="http://schemas.microsoft.com/office/drawing/2014/main" id="{0FC9154C-51C6-B36B-FF70-E2390AF804FB}"/>
              </a:ext>
            </a:extLst>
          </p:cNvPr>
          <p:cNvPicPr>
            <a:picLocks noChangeAspect="1"/>
          </p:cNvPicPr>
          <p:nvPr/>
        </p:nvPicPr>
        <p:blipFill>
          <a:blip r:embed="rId5">
            <a:extLst>
              <a:ext uri="{28A0092B-C50C-407E-A947-70E740481C1C}">
                <a14:useLocalDpi xmlns:a14="http://schemas.microsoft.com/office/drawing/2010/main" val="0"/>
              </a:ext>
            </a:extLst>
          </a:blip>
          <a:srcRect l="6951" t="552" r="58259" b="1065"/>
          <a:stretch>
            <a:fillRect/>
          </a:stretch>
        </p:blipFill>
        <p:spPr>
          <a:xfrm>
            <a:off x="1121254" y="429518"/>
            <a:ext cx="2260121" cy="5257398"/>
          </a:xfrm>
          <a:custGeom>
            <a:avLst/>
            <a:gdLst>
              <a:gd name="connsiteX0" fmla="*/ 441218 w 2073567"/>
              <a:gd name="connsiteY0" fmla="*/ 0 h 4823444"/>
              <a:gd name="connsiteX1" fmla="*/ 2060461 w 2073567"/>
              <a:gd name="connsiteY1" fmla="*/ 2276964 h 4823444"/>
              <a:gd name="connsiteX2" fmla="*/ 874970 w 2073567"/>
              <a:gd name="connsiteY2" fmla="*/ 4823444 h 4823444"/>
              <a:gd name="connsiteX3" fmla="*/ 135840 w 2073567"/>
              <a:gd name="connsiteY3" fmla="*/ 3767818 h 4823444"/>
              <a:gd name="connsiteX4" fmla="*/ 139146 w 2073567"/>
              <a:gd name="connsiteY4" fmla="*/ 3765464 h 4823444"/>
              <a:gd name="connsiteX5" fmla="*/ 652880 w 2073567"/>
              <a:gd name="connsiteY5" fmla="*/ 3114527 h 4823444"/>
              <a:gd name="connsiteX6" fmla="*/ 75624 w 2073567"/>
              <a:gd name="connsiteY6" fmla="*/ 988058 h 4823444"/>
              <a:gd name="connsiteX7" fmla="*/ 0 w 2073567"/>
              <a:gd name="connsiteY7" fmla="*/ 947755 h 482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73567" h="4823444">
                <a:moveTo>
                  <a:pt x="441218" y="0"/>
                </a:moveTo>
                <a:cubicBezTo>
                  <a:pt x="1347754" y="422029"/>
                  <a:pt x="1964248" y="1288938"/>
                  <a:pt x="2060461" y="2276964"/>
                </a:cubicBezTo>
                <a:cubicBezTo>
                  <a:pt x="2158096" y="3279595"/>
                  <a:pt x="1705071" y="4252711"/>
                  <a:pt x="874970" y="4823444"/>
                </a:cubicBezTo>
                <a:lnTo>
                  <a:pt x="135840" y="3767818"/>
                </a:lnTo>
                <a:lnTo>
                  <a:pt x="139146" y="3765464"/>
                </a:lnTo>
                <a:cubicBezTo>
                  <a:pt x="350820" y="3599413"/>
                  <a:pt x="529567" y="3379409"/>
                  <a:pt x="652880" y="3114527"/>
                </a:cubicBezTo>
                <a:cubicBezTo>
                  <a:pt x="1022818" y="2319885"/>
                  <a:pt x="762516" y="1403464"/>
                  <a:pt x="75624" y="988058"/>
                </a:cubicBezTo>
                <a:lnTo>
                  <a:pt x="0" y="947755"/>
                </a:lnTo>
                <a:close/>
              </a:path>
            </a:pathLst>
          </a:custGeom>
        </p:spPr>
      </p:pic>
      <p:pic>
        <p:nvPicPr>
          <p:cNvPr id="40" name="Picture 39">
            <a:extLst>
              <a:ext uri="{FF2B5EF4-FFF2-40B4-BE49-F238E27FC236}">
                <a16:creationId xmlns:a16="http://schemas.microsoft.com/office/drawing/2014/main" id="{D34112D8-F4D0-86A2-4A8A-44253785A9A7}"/>
              </a:ext>
            </a:extLst>
          </p:cNvPr>
          <p:cNvPicPr>
            <a:picLocks noChangeAspect="1"/>
          </p:cNvPicPr>
          <p:nvPr/>
        </p:nvPicPr>
        <p:blipFill>
          <a:blip r:embed="rId6">
            <a:extLst>
              <a:ext uri="{28A0092B-C50C-407E-A947-70E740481C1C}">
                <a14:useLocalDpi xmlns:a14="http://schemas.microsoft.com/office/drawing/2010/main" val="0"/>
              </a:ext>
            </a:extLst>
          </a:blip>
          <a:srcRect l="4580" t="16944" r="30695" b="7139"/>
          <a:stretch>
            <a:fillRect/>
          </a:stretch>
        </p:blipFill>
        <p:spPr>
          <a:xfrm rot="16200000">
            <a:off x="-2111877" y="-49624"/>
            <a:ext cx="3025483" cy="3983768"/>
          </a:xfrm>
          <a:custGeom>
            <a:avLst/>
            <a:gdLst>
              <a:gd name="connsiteX0" fmla="*/ 3024950 w 3025483"/>
              <a:gd name="connsiteY0" fmla="*/ 2732756 h 3983768"/>
              <a:gd name="connsiteX1" fmla="*/ 2760405 w 3025483"/>
              <a:gd name="connsiteY1" fmla="*/ 3983768 h 3983768"/>
              <a:gd name="connsiteX2" fmla="*/ 1791201 w 3025483"/>
              <a:gd name="connsiteY2" fmla="*/ 3532564 h 3983768"/>
              <a:gd name="connsiteX3" fmla="*/ 1818166 w 3025483"/>
              <a:gd name="connsiteY3" fmla="*/ 3481895 h 3983768"/>
              <a:gd name="connsiteX4" fmla="*/ 965553 w 3025483"/>
              <a:gd name="connsiteY4" fmla="*/ 1333751 h 3983768"/>
              <a:gd name="connsiteX5" fmla="*/ 158892 w 3025483"/>
              <a:gd name="connsiteY5" fmla="*/ 1169581 h 3983768"/>
              <a:gd name="connsiteX6" fmla="*/ 97649 w 3025483"/>
              <a:gd name="connsiteY6" fmla="*/ 1174834 h 3983768"/>
              <a:gd name="connsiteX7" fmla="*/ 0 w 3025483"/>
              <a:gd name="connsiteY7" fmla="*/ 11789 h 3983768"/>
              <a:gd name="connsiteX8" fmla="*/ 2525638 w 3025483"/>
              <a:gd name="connsiteY8" fmla="*/ 1187577 h 3983768"/>
              <a:gd name="connsiteX9" fmla="*/ 3024950 w 3025483"/>
              <a:gd name="connsiteY9" fmla="*/ 2732756 h 3983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25483" h="3983768">
                <a:moveTo>
                  <a:pt x="3024950" y="2732756"/>
                </a:moveTo>
                <a:cubicBezTo>
                  <a:pt x="3033192" y="3156994"/>
                  <a:pt x="2945952" y="3585206"/>
                  <a:pt x="2760405" y="3983768"/>
                </a:cubicBezTo>
                <a:lnTo>
                  <a:pt x="1791201" y="3532564"/>
                </a:lnTo>
                <a:lnTo>
                  <a:pt x="1818166" y="3481895"/>
                </a:lnTo>
                <a:cubicBezTo>
                  <a:pt x="2188222" y="2687000"/>
                  <a:pt x="1806494" y="1725244"/>
                  <a:pt x="965553" y="1333751"/>
                </a:cubicBezTo>
                <a:cubicBezTo>
                  <a:pt x="702759" y="1211410"/>
                  <a:pt x="426218" y="1159237"/>
                  <a:pt x="158892" y="1169581"/>
                </a:cubicBezTo>
                <a:lnTo>
                  <a:pt x="97649" y="1174834"/>
                </a:lnTo>
                <a:lnTo>
                  <a:pt x="0" y="11789"/>
                </a:lnTo>
                <a:cubicBezTo>
                  <a:pt x="993488" y="-79920"/>
                  <a:pt x="1956257" y="368288"/>
                  <a:pt x="2525638" y="1187577"/>
                </a:cubicBezTo>
                <a:cubicBezTo>
                  <a:pt x="2845915" y="1648427"/>
                  <a:pt x="3014352" y="2187307"/>
                  <a:pt x="3024950" y="2732756"/>
                </a:cubicBezTo>
                <a:close/>
              </a:path>
            </a:pathLst>
          </a:custGeom>
        </p:spPr>
      </p:pic>
      <p:sp>
        <p:nvSpPr>
          <p:cNvPr id="47" name="TextBox 46">
            <a:extLst>
              <a:ext uri="{FF2B5EF4-FFF2-40B4-BE49-F238E27FC236}">
                <a16:creationId xmlns:a16="http://schemas.microsoft.com/office/drawing/2014/main" id="{E5FEEFC5-DB9A-0F6F-65DD-A0BA819FA462}"/>
              </a:ext>
            </a:extLst>
          </p:cNvPr>
          <p:cNvSpPr txBox="1"/>
          <p:nvPr/>
        </p:nvSpPr>
        <p:spPr>
          <a:xfrm>
            <a:off x="4162101" y="3001132"/>
            <a:ext cx="7481259" cy="707886"/>
          </a:xfrm>
          <a:prstGeom prst="rect">
            <a:avLst/>
          </a:prstGeom>
          <a:noFill/>
        </p:spPr>
        <p:txBody>
          <a:bodyPr wrap="square" rtlCol="0">
            <a:spAutoFit/>
          </a:bodyPr>
          <a:lstStyle/>
          <a:p>
            <a:r>
              <a:rPr lang="en-US" sz="4000" u="sng" dirty="0">
                <a:solidFill>
                  <a:schemeClr val="bg1"/>
                </a:solidFill>
                <a:latin typeface="Century Gothic" panose="020B0502020202020204" pitchFamily="34" charset="0"/>
              </a:rPr>
              <a:t>BUY THE LOCAL EXPERIENCE</a:t>
            </a:r>
            <a:endParaRPr lang="en-IN" sz="4000" u="sng"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2167080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50000" contrast="44000"/>
                    </a14:imgEffect>
                  </a14:imgLayer>
                </a14:imgProps>
              </a:ext>
            </a:extLst>
          </a:blip>
          <a:srcRect/>
          <a:stretch>
            <a:fillRect t="-6000" b="-6000"/>
          </a:stretch>
        </a:blip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168FABC6-7D31-B3D6-2242-41FFC8DACC3C}"/>
              </a:ext>
            </a:extLst>
          </p:cNvPr>
          <p:cNvPicPr>
            <a:picLocks noChangeAspect="1"/>
          </p:cNvPicPr>
          <p:nvPr/>
        </p:nvPicPr>
        <p:blipFill>
          <a:blip r:embed="rId4">
            <a:extLst>
              <a:ext uri="{28A0092B-C50C-407E-A947-70E740481C1C}">
                <a14:useLocalDpi xmlns:a14="http://schemas.microsoft.com/office/drawing/2010/main" val="0"/>
              </a:ext>
            </a:extLst>
          </a:blip>
          <a:srcRect l="38974" t="5222" r="4093" b="4016"/>
          <a:stretch>
            <a:fillRect/>
          </a:stretch>
        </p:blipFill>
        <p:spPr>
          <a:xfrm rot="16200000">
            <a:off x="-2111877" y="-49622"/>
            <a:ext cx="3025483" cy="3983767"/>
          </a:xfrm>
          <a:custGeom>
            <a:avLst/>
            <a:gdLst>
              <a:gd name="connsiteX0" fmla="*/ 3024950 w 3025483"/>
              <a:gd name="connsiteY0" fmla="*/ 2732755 h 3983767"/>
              <a:gd name="connsiteX1" fmla="*/ 2760405 w 3025483"/>
              <a:gd name="connsiteY1" fmla="*/ 3983767 h 3983767"/>
              <a:gd name="connsiteX2" fmla="*/ 1791201 w 3025483"/>
              <a:gd name="connsiteY2" fmla="*/ 3532563 h 3983767"/>
              <a:gd name="connsiteX3" fmla="*/ 1818167 w 3025483"/>
              <a:gd name="connsiteY3" fmla="*/ 3481895 h 3983767"/>
              <a:gd name="connsiteX4" fmla="*/ 965553 w 3025483"/>
              <a:gd name="connsiteY4" fmla="*/ 1333751 h 3983767"/>
              <a:gd name="connsiteX5" fmla="*/ 158892 w 3025483"/>
              <a:gd name="connsiteY5" fmla="*/ 1169580 h 3983767"/>
              <a:gd name="connsiteX6" fmla="*/ 97649 w 3025483"/>
              <a:gd name="connsiteY6" fmla="*/ 1174834 h 3983767"/>
              <a:gd name="connsiteX7" fmla="*/ 0 w 3025483"/>
              <a:gd name="connsiteY7" fmla="*/ 11789 h 3983767"/>
              <a:gd name="connsiteX8" fmla="*/ 2525639 w 3025483"/>
              <a:gd name="connsiteY8" fmla="*/ 1187576 h 3983767"/>
              <a:gd name="connsiteX9" fmla="*/ 3024950 w 3025483"/>
              <a:gd name="connsiteY9" fmla="*/ 2732755 h 39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25483" h="3983767">
                <a:moveTo>
                  <a:pt x="3024950" y="2732755"/>
                </a:moveTo>
                <a:cubicBezTo>
                  <a:pt x="3033193" y="3156993"/>
                  <a:pt x="2945952" y="3585205"/>
                  <a:pt x="2760405" y="3983767"/>
                </a:cubicBezTo>
                <a:lnTo>
                  <a:pt x="1791201" y="3532563"/>
                </a:lnTo>
                <a:lnTo>
                  <a:pt x="1818167" y="3481895"/>
                </a:lnTo>
                <a:cubicBezTo>
                  <a:pt x="2188223" y="2687000"/>
                  <a:pt x="1806494" y="1725243"/>
                  <a:pt x="965553" y="1333751"/>
                </a:cubicBezTo>
                <a:cubicBezTo>
                  <a:pt x="702759" y="1211409"/>
                  <a:pt x="426218" y="1159236"/>
                  <a:pt x="158892" y="1169580"/>
                </a:cubicBezTo>
                <a:lnTo>
                  <a:pt x="97649" y="1174834"/>
                </a:lnTo>
                <a:lnTo>
                  <a:pt x="0" y="11789"/>
                </a:lnTo>
                <a:cubicBezTo>
                  <a:pt x="993489" y="-79921"/>
                  <a:pt x="1956257" y="368287"/>
                  <a:pt x="2525639" y="1187576"/>
                </a:cubicBezTo>
                <a:cubicBezTo>
                  <a:pt x="2845915" y="1648426"/>
                  <a:pt x="3014353" y="2187306"/>
                  <a:pt x="3024950" y="2732755"/>
                </a:cubicBezTo>
                <a:close/>
              </a:path>
            </a:pathLst>
          </a:custGeom>
        </p:spPr>
      </p:pic>
      <p:pic>
        <p:nvPicPr>
          <p:cNvPr id="18" name="Picture 17">
            <a:extLst>
              <a:ext uri="{FF2B5EF4-FFF2-40B4-BE49-F238E27FC236}">
                <a16:creationId xmlns:a16="http://schemas.microsoft.com/office/drawing/2014/main" id="{CCD10ACC-D402-8FE8-2DC3-AD4983041038}"/>
              </a:ext>
            </a:extLst>
          </p:cNvPr>
          <p:cNvPicPr>
            <a:picLocks noChangeAspect="1"/>
          </p:cNvPicPr>
          <p:nvPr/>
        </p:nvPicPr>
        <p:blipFill>
          <a:blip r:embed="rId5">
            <a:extLst>
              <a:ext uri="{28A0092B-C50C-407E-A947-70E740481C1C}">
                <a14:useLocalDpi xmlns:a14="http://schemas.microsoft.com/office/drawing/2010/main" val="0"/>
              </a:ext>
            </a:extLst>
          </a:blip>
          <a:srcRect l="674" r="48086" b="7470"/>
          <a:stretch>
            <a:fillRect/>
          </a:stretch>
        </p:blipFill>
        <p:spPr>
          <a:xfrm rot="5400000">
            <a:off x="-1744702" y="2527500"/>
            <a:ext cx="2662436" cy="4317587"/>
          </a:xfrm>
          <a:custGeom>
            <a:avLst/>
            <a:gdLst>
              <a:gd name="connsiteX0" fmla="*/ 0 w 2662436"/>
              <a:gd name="connsiteY0" fmla="*/ 3155492 h 4317587"/>
              <a:gd name="connsiteX1" fmla="*/ 98410 w 2662436"/>
              <a:gd name="connsiteY1" fmla="*/ 3147523 h 4317587"/>
              <a:gd name="connsiteX2" fmla="*/ 1328929 w 2662436"/>
              <a:gd name="connsiteY2" fmla="*/ 2272816 h 4317587"/>
              <a:gd name="connsiteX3" fmla="*/ 1206135 w 2662436"/>
              <a:gd name="connsiteY3" fmla="*/ 768086 h 4317587"/>
              <a:gd name="connsiteX4" fmla="*/ 1115712 w 2662436"/>
              <a:gd name="connsiteY4" fmla="*/ 641050 h 4317587"/>
              <a:gd name="connsiteX5" fmla="*/ 2031258 w 2662436"/>
              <a:gd name="connsiteY5" fmla="*/ 0 h 4317587"/>
              <a:gd name="connsiteX6" fmla="*/ 2208417 w 2662436"/>
              <a:gd name="connsiteY6" fmla="*/ 0 h 4317587"/>
              <a:gd name="connsiteX7" fmla="*/ 2255189 w 2662436"/>
              <a:gd name="connsiteY7" fmla="*/ 71557 h 4317587"/>
              <a:gd name="connsiteX8" fmla="*/ 2400827 w 2662436"/>
              <a:gd name="connsiteY8" fmla="*/ 2708807 h 4317587"/>
              <a:gd name="connsiteX9" fmla="*/ 103165 w 2662436"/>
              <a:gd name="connsiteY9" fmla="*/ 4317587 h 431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62436" h="4317587">
                <a:moveTo>
                  <a:pt x="0" y="3155492"/>
                </a:moveTo>
                <a:lnTo>
                  <a:pt x="98410" y="3147523"/>
                </a:lnTo>
                <a:cubicBezTo>
                  <a:pt x="626690" y="3079743"/>
                  <a:pt x="1098373" y="2768061"/>
                  <a:pt x="1328929" y="2272816"/>
                </a:cubicBezTo>
                <a:cubicBezTo>
                  <a:pt x="1559486" y="1777571"/>
                  <a:pt x="1494349" y="1215977"/>
                  <a:pt x="1206135" y="768086"/>
                </a:cubicBezTo>
                <a:lnTo>
                  <a:pt x="1115712" y="641050"/>
                </a:lnTo>
                <a:lnTo>
                  <a:pt x="2031258" y="0"/>
                </a:lnTo>
                <a:lnTo>
                  <a:pt x="2208417" y="0"/>
                </a:lnTo>
                <a:lnTo>
                  <a:pt x="2255189" y="71557"/>
                </a:lnTo>
                <a:cubicBezTo>
                  <a:pt x="2738847" y="868162"/>
                  <a:pt x="2797175" y="1857434"/>
                  <a:pt x="2400827" y="2708807"/>
                </a:cubicBezTo>
                <a:cubicBezTo>
                  <a:pt x="1978055" y="3616937"/>
                  <a:pt x="1102191" y="4230201"/>
                  <a:pt x="103165" y="4317587"/>
                </a:cubicBezTo>
                <a:close/>
              </a:path>
            </a:pathLst>
          </a:custGeom>
        </p:spPr>
      </p:pic>
      <p:pic>
        <p:nvPicPr>
          <p:cNvPr id="15" name="Picture 14">
            <a:extLst>
              <a:ext uri="{FF2B5EF4-FFF2-40B4-BE49-F238E27FC236}">
                <a16:creationId xmlns:a16="http://schemas.microsoft.com/office/drawing/2014/main" id="{9D941909-B282-73CD-7E69-03AE5A5AB9F6}"/>
              </a:ext>
            </a:extLst>
          </p:cNvPr>
          <p:cNvPicPr>
            <a:picLocks noChangeAspect="1"/>
          </p:cNvPicPr>
          <p:nvPr/>
        </p:nvPicPr>
        <p:blipFill>
          <a:blip r:embed="rId6">
            <a:extLst>
              <a:ext uri="{28A0092B-C50C-407E-A947-70E740481C1C}">
                <a14:useLocalDpi xmlns:a14="http://schemas.microsoft.com/office/drawing/2010/main" val="0"/>
              </a:ext>
            </a:extLst>
          </a:blip>
          <a:srcRect l="29642" t="456" r="32968" b="2136"/>
          <a:stretch>
            <a:fillRect/>
          </a:stretch>
        </p:blipFill>
        <p:spPr>
          <a:xfrm>
            <a:off x="1140305" y="559788"/>
            <a:ext cx="2222020" cy="5168770"/>
          </a:xfrm>
          <a:custGeom>
            <a:avLst/>
            <a:gdLst>
              <a:gd name="connsiteX0" fmla="*/ 441218 w 2073567"/>
              <a:gd name="connsiteY0" fmla="*/ 0 h 4823445"/>
              <a:gd name="connsiteX1" fmla="*/ 2060461 w 2073567"/>
              <a:gd name="connsiteY1" fmla="*/ 2276965 h 4823445"/>
              <a:gd name="connsiteX2" fmla="*/ 874970 w 2073567"/>
              <a:gd name="connsiteY2" fmla="*/ 4823445 h 4823445"/>
              <a:gd name="connsiteX3" fmla="*/ 135840 w 2073567"/>
              <a:gd name="connsiteY3" fmla="*/ 3767819 h 4823445"/>
              <a:gd name="connsiteX4" fmla="*/ 139146 w 2073567"/>
              <a:gd name="connsiteY4" fmla="*/ 3765465 h 4823445"/>
              <a:gd name="connsiteX5" fmla="*/ 652880 w 2073567"/>
              <a:gd name="connsiteY5" fmla="*/ 3114528 h 4823445"/>
              <a:gd name="connsiteX6" fmla="*/ 75624 w 2073567"/>
              <a:gd name="connsiteY6" fmla="*/ 988059 h 4823445"/>
              <a:gd name="connsiteX7" fmla="*/ 0 w 2073567"/>
              <a:gd name="connsiteY7" fmla="*/ 947756 h 4823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73567" h="4823445">
                <a:moveTo>
                  <a:pt x="441218" y="0"/>
                </a:moveTo>
                <a:cubicBezTo>
                  <a:pt x="1347754" y="422030"/>
                  <a:pt x="1964248" y="1288939"/>
                  <a:pt x="2060461" y="2276965"/>
                </a:cubicBezTo>
                <a:cubicBezTo>
                  <a:pt x="2158096" y="3279596"/>
                  <a:pt x="1705071" y="4252712"/>
                  <a:pt x="874970" y="4823445"/>
                </a:cubicBezTo>
                <a:lnTo>
                  <a:pt x="135840" y="3767819"/>
                </a:lnTo>
                <a:lnTo>
                  <a:pt x="139146" y="3765465"/>
                </a:lnTo>
                <a:cubicBezTo>
                  <a:pt x="350820" y="3599414"/>
                  <a:pt x="529567" y="3379410"/>
                  <a:pt x="652880" y="3114528"/>
                </a:cubicBezTo>
                <a:cubicBezTo>
                  <a:pt x="1022818" y="2319886"/>
                  <a:pt x="762516" y="1403465"/>
                  <a:pt x="75624" y="988059"/>
                </a:cubicBezTo>
                <a:lnTo>
                  <a:pt x="0" y="947756"/>
                </a:lnTo>
                <a:close/>
              </a:path>
            </a:pathLst>
          </a:custGeom>
        </p:spPr>
      </p:pic>
      <p:sp>
        <p:nvSpPr>
          <p:cNvPr id="23" name="TextBox 22">
            <a:extLst>
              <a:ext uri="{FF2B5EF4-FFF2-40B4-BE49-F238E27FC236}">
                <a16:creationId xmlns:a16="http://schemas.microsoft.com/office/drawing/2014/main" id="{C75705ED-0860-4459-1796-9590B8EBDC8C}"/>
              </a:ext>
            </a:extLst>
          </p:cNvPr>
          <p:cNvSpPr txBox="1"/>
          <p:nvPr/>
        </p:nvSpPr>
        <p:spPr>
          <a:xfrm>
            <a:off x="4373565" y="2482453"/>
            <a:ext cx="6578088" cy="1323439"/>
          </a:xfrm>
          <a:prstGeom prst="rect">
            <a:avLst/>
          </a:prstGeom>
          <a:noFill/>
        </p:spPr>
        <p:txBody>
          <a:bodyPr wrap="square" rtlCol="0">
            <a:spAutoFit/>
          </a:bodyPr>
          <a:lstStyle/>
          <a:p>
            <a:r>
              <a:rPr lang="en-US" sz="4000" u="sng" dirty="0">
                <a:solidFill>
                  <a:schemeClr val="bg1"/>
                </a:solidFill>
                <a:latin typeface="Century Gothic" panose="020B0502020202020204" pitchFamily="34" charset="0"/>
              </a:rPr>
              <a:t>ENJOY THE LOCAL FESTIVITES</a:t>
            </a:r>
            <a:endParaRPr lang="en-IN" sz="4000" u="sng"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58970008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78000"/>
                    </a14:imgEffect>
                    <a14:imgEffect>
                      <a14:brightnessContrast bright="-41000" contrast="15000"/>
                    </a14:imgEffect>
                  </a14:imgLayer>
                </a14:imgProps>
              </a:ext>
            </a:extLst>
          </a:blip>
          <a:srcRect/>
          <a:stretch>
            <a:fillRect/>
          </a:stretch>
        </a:blipFill>
        <a:effectLst/>
      </p:bgPr>
    </p:bg>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C26A5B2F-44A5-AEF7-5BEB-B6AD8AC2BC22}"/>
              </a:ext>
            </a:extLst>
          </p:cNvPr>
          <p:cNvPicPr>
            <a:picLocks noChangeAspect="1"/>
          </p:cNvPicPr>
          <p:nvPr/>
        </p:nvPicPr>
        <p:blipFill>
          <a:blip r:embed="rId4">
            <a:extLst>
              <a:ext uri="{28A0092B-C50C-407E-A947-70E740481C1C}">
                <a14:useLocalDpi xmlns:a14="http://schemas.microsoft.com/office/drawing/2010/main" val="0"/>
              </a:ext>
            </a:extLst>
          </a:blip>
          <a:srcRect l="17294" t="3084" r="14386" b="808"/>
          <a:stretch>
            <a:fillRect/>
          </a:stretch>
        </p:blipFill>
        <p:spPr>
          <a:xfrm rot="5400000">
            <a:off x="-1702153" y="2484950"/>
            <a:ext cx="2662435" cy="4402685"/>
          </a:xfrm>
          <a:custGeom>
            <a:avLst/>
            <a:gdLst>
              <a:gd name="connsiteX0" fmla="*/ 0 w 2662435"/>
              <a:gd name="connsiteY0" fmla="*/ 3240590 h 4402685"/>
              <a:gd name="connsiteX1" fmla="*/ 98410 w 2662435"/>
              <a:gd name="connsiteY1" fmla="*/ 3232620 h 4402685"/>
              <a:gd name="connsiteX2" fmla="*/ 1328929 w 2662435"/>
              <a:gd name="connsiteY2" fmla="*/ 2357914 h 4402685"/>
              <a:gd name="connsiteX3" fmla="*/ 1206135 w 2662435"/>
              <a:gd name="connsiteY3" fmla="*/ 853184 h 4402685"/>
              <a:gd name="connsiteX4" fmla="*/ 1115712 w 2662435"/>
              <a:gd name="connsiteY4" fmla="*/ 726147 h 4402685"/>
              <a:gd name="connsiteX5" fmla="*/ 2152794 w 2662435"/>
              <a:gd name="connsiteY5" fmla="*/ 0 h 4402685"/>
              <a:gd name="connsiteX6" fmla="*/ 2400826 w 2662435"/>
              <a:gd name="connsiteY6" fmla="*/ 2793904 h 4402685"/>
              <a:gd name="connsiteX7" fmla="*/ 103165 w 2662435"/>
              <a:gd name="connsiteY7" fmla="*/ 4402685 h 440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62435" h="4402685">
                <a:moveTo>
                  <a:pt x="0" y="3240590"/>
                </a:moveTo>
                <a:lnTo>
                  <a:pt x="98410" y="3232620"/>
                </a:lnTo>
                <a:cubicBezTo>
                  <a:pt x="626689" y="3164840"/>
                  <a:pt x="1098372" y="2853158"/>
                  <a:pt x="1328929" y="2357914"/>
                </a:cubicBezTo>
                <a:cubicBezTo>
                  <a:pt x="1559485" y="1862668"/>
                  <a:pt x="1494348" y="1301075"/>
                  <a:pt x="1206135" y="853184"/>
                </a:cubicBezTo>
                <a:lnTo>
                  <a:pt x="1115712" y="726147"/>
                </a:lnTo>
                <a:lnTo>
                  <a:pt x="2152794" y="0"/>
                </a:lnTo>
                <a:cubicBezTo>
                  <a:pt x="2729048" y="820743"/>
                  <a:pt x="2823598" y="1885774"/>
                  <a:pt x="2400826" y="2793904"/>
                </a:cubicBezTo>
                <a:cubicBezTo>
                  <a:pt x="1978054" y="3702035"/>
                  <a:pt x="1102190" y="4315298"/>
                  <a:pt x="103165" y="4402685"/>
                </a:cubicBezTo>
                <a:close/>
              </a:path>
            </a:pathLst>
          </a:custGeom>
        </p:spPr>
      </p:pic>
      <p:pic>
        <p:nvPicPr>
          <p:cNvPr id="27" name="Picture 26">
            <a:extLst>
              <a:ext uri="{FF2B5EF4-FFF2-40B4-BE49-F238E27FC236}">
                <a16:creationId xmlns:a16="http://schemas.microsoft.com/office/drawing/2014/main" id="{0502C501-A36F-59D6-7A24-D31792475316}"/>
              </a:ext>
            </a:extLst>
          </p:cNvPr>
          <p:cNvPicPr>
            <a:picLocks noChangeAspect="1"/>
          </p:cNvPicPr>
          <p:nvPr/>
        </p:nvPicPr>
        <p:blipFill>
          <a:blip r:embed="rId5">
            <a:extLst>
              <a:ext uri="{28A0092B-C50C-407E-A947-70E740481C1C}">
                <a14:useLocalDpi xmlns:a14="http://schemas.microsoft.com/office/drawing/2010/main" val="0"/>
              </a:ext>
            </a:extLst>
          </a:blip>
          <a:srcRect l="19449" t="8472" r="19383" b="8745"/>
          <a:stretch>
            <a:fillRect/>
          </a:stretch>
        </p:blipFill>
        <p:spPr>
          <a:xfrm rot="16389739">
            <a:off x="-2191822" y="50752"/>
            <a:ext cx="3178314" cy="3843747"/>
          </a:xfrm>
          <a:custGeom>
            <a:avLst/>
            <a:gdLst>
              <a:gd name="connsiteX0" fmla="*/ 3170446 w 3178314"/>
              <a:gd name="connsiteY0" fmla="*/ 2580046 h 3843747"/>
              <a:gd name="connsiteX1" fmla="*/ 2975315 w 3178314"/>
              <a:gd name="connsiteY1" fmla="*/ 3843747 h 3843747"/>
              <a:gd name="connsiteX2" fmla="*/ 1982696 w 3178314"/>
              <a:gd name="connsiteY2" fmla="*/ 3446696 h 3843747"/>
              <a:gd name="connsiteX3" fmla="*/ 2006826 w 3178314"/>
              <a:gd name="connsiteY3" fmla="*/ 3394617 h 3843747"/>
              <a:gd name="connsiteX4" fmla="*/ 1037009 w 3178314"/>
              <a:gd name="connsiteY4" fmla="*/ 1296778 h 3843747"/>
              <a:gd name="connsiteX5" fmla="*/ 222520 w 3178314"/>
              <a:gd name="connsiteY5" fmla="*/ 1177357 h 3843747"/>
              <a:gd name="connsiteX6" fmla="*/ 161659 w 3178314"/>
              <a:gd name="connsiteY6" fmla="*/ 1185981 h 3843747"/>
              <a:gd name="connsiteX7" fmla="*/ 0 w 3178314"/>
              <a:gd name="connsiteY7" fmla="*/ 30094 h 3843747"/>
              <a:gd name="connsiteX8" fmla="*/ 2586655 w 3178314"/>
              <a:gd name="connsiteY8" fmla="*/ 1064765 h 3843747"/>
              <a:gd name="connsiteX9" fmla="*/ 3170446 w 3178314"/>
              <a:gd name="connsiteY9" fmla="*/ 2580046 h 3843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78314" h="3843747">
                <a:moveTo>
                  <a:pt x="3170446" y="2580046"/>
                </a:moveTo>
                <a:cubicBezTo>
                  <a:pt x="3202079" y="3003183"/>
                  <a:pt x="3138593" y="3435556"/>
                  <a:pt x="2975315" y="3843747"/>
                </a:cubicBezTo>
                <a:lnTo>
                  <a:pt x="1982696" y="3446696"/>
                </a:lnTo>
                <a:lnTo>
                  <a:pt x="2006826" y="3394617"/>
                </a:lnTo>
                <a:cubicBezTo>
                  <a:pt x="2332468" y="2580518"/>
                  <a:pt x="1898266" y="1641284"/>
                  <a:pt x="1037009" y="1296778"/>
                </a:cubicBezTo>
                <a:cubicBezTo>
                  <a:pt x="767866" y="1189120"/>
                  <a:pt x="488868" y="1152282"/>
                  <a:pt x="222520" y="1177357"/>
                </a:cubicBezTo>
                <a:lnTo>
                  <a:pt x="161659" y="1185981"/>
                </a:lnTo>
                <a:lnTo>
                  <a:pt x="0" y="30094"/>
                </a:lnTo>
                <a:cubicBezTo>
                  <a:pt x="986917" y="-116282"/>
                  <a:pt x="1972944" y="278133"/>
                  <a:pt x="2586655" y="1064765"/>
                </a:cubicBezTo>
                <a:cubicBezTo>
                  <a:pt x="2931867" y="1507245"/>
                  <a:pt x="3129775" y="2036013"/>
                  <a:pt x="3170446" y="2580046"/>
                </a:cubicBezTo>
                <a:close/>
              </a:path>
            </a:pathLst>
          </a:custGeom>
        </p:spPr>
      </p:pic>
      <p:pic>
        <p:nvPicPr>
          <p:cNvPr id="23" name="Picture 22">
            <a:extLst>
              <a:ext uri="{FF2B5EF4-FFF2-40B4-BE49-F238E27FC236}">
                <a16:creationId xmlns:a16="http://schemas.microsoft.com/office/drawing/2014/main" id="{75D60007-14B3-44E3-8D6E-DD098B7EB250}"/>
              </a:ext>
            </a:extLst>
          </p:cNvPr>
          <p:cNvPicPr>
            <a:picLocks noChangeAspect="1"/>
          </p:cNvPicPr>
          <p:nvPr/>
        </p:nvPicPr>
        <p:blipFill>
          <a:blip r:embed="rId6">
            <a:extLst>
              <a:ext uri="{28A0092B-C50C-407E-A947-70E740481C1C}">
                <a14:useLocalDpi xmlns:a14="http://schemas.microsoft.com/office/drawing/2010/main" val="0"/>
              </a:ext>
            </a:extLst>
          </a:blip>
          <a:srcRect l="58456" r="5062" b="214"/>
          <a:stretch>
            <a:fillRect/>
          </a:stretch>
        </p:blipFill>
        <p:spPr>
          <a:xfrm>
            <a:off x="1102206" y="506620"/>
            <a:ext cx="2183920" cy="5080143"/>
          </a:xfrm>
          <a:custGeom>
            <a:avLst/>
            <a:gdLst>
              <a:gd name="connsiteX0" fmla="*/ 441218 w 2073567"/>
              <a:gd name="connsiteY0" fmla="*/ 0 h 4823445"/>
              <a:gd name="connsiteX1" fmla="*/ 2060461 w 2073567"/>
              <a:gd name="connsiteY1" fmla="*/ 2276965 h 4823445"/>
              <a:gd name="connsiteX2" fmla="*/ 874970 w 2073567"/>
              <a:gd name="connsiteY2" fmla="*/ 4823445 h 4823445"/>
              <a:gd name="connsiteX3" fmla="*/ 135840 w 2073567"/>
              <a:gd name="connsiteY3" fmla="*/ 3767819 h 4823445"/>
              <a:gd name="connsiteX4" fmla="*/ 139146 w 2073567"/>
              <a:gd name="connsiteY4" fmla="*/ 3765465 h 4823445"/>
              <a:gd name="connsiteX5" fmla="*/ 652880 w 2073567"/>
              <a:gd name="connsiteY5" fmla="*/ 3114528 h 4823445"/>
              <a:gd name="connsiteX6" fmla="*/ 75624 w 2073567"/>
              <a:gd name="connsiteY6" fmla="*/ 988059 h 4823445"/>
              <a:gd name="connsiteX7" fmla="*/ 0 w 2073567"/>
              <a:gd name="connsiteY7" fmla="*/ 947756 h 4823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73567" h="4823445">
                <a:moveTo>
                  <a:pt x="441218" y="0"/>
                </a:moveTo>
                <a:cubicBezTo>
                  <a:pt x="1347754" y="422030"/>
                  <a:pt x="1964248" y="1288939"/>
                  <a:pt x="2060461" y="2276965"/>
                </a:cubicBezTo>
                <a:cubicBezTo>
                  <a:pt x="2158096" y="3279596"/>
                  <a:pt x="1705071" y="4252712"/>
                  <a:pt x="874970" y="4823445"/>
                </a:cubicBezTo>
                <a:lnTo>
                  <a:pt x="135840" y="3767819"/>
                </a:lnTo>
                <a:lnTo>
                  <a:pt x="139146" y="3765465"/>
                </a:lnTo>
                <a:cubicBezTo>
                  <a:pt x="350820" y="3599414"/>
                  <a:pt x="529566" y="3379410"/>
                  <a:pt x="652880" y="3114528"/>
                </a:cubicBezTo>
                <a:cubicBezTo>
                  <a:pt x="1022818" y="2319886"/>
                  <a:pt x="762516" y="1403465"/>
                  <a:pt x="75624" y="988059"/>
                </a:cubicBezTo>
                <a:lnTo>
                  <a:pt x="0" y="947756"/>
                </a:lnTo>
                <a:close/>
              </a:path>
            </a:pathLst>
          </a:custGeom>
        </p:spPr>
      </p:pic>
      <p:sp>
        <p:nvSpPr>
          <p:cNvPr id="31" name="TextBox 30">
            <a:extLst>
              <a:ext uri="{FF2B5EF4-FFF2-40B4-BE49-F238E27FC236}">
                <a16:creationId xmlns:a16="http://schemas.microsoft.com/office/drawing/2014/main" id="{4F815D23-44C4-0A83-D6AB-9BB1243F98B3}"/>
              </a:ext>
            </a:extLst>
          </p:cNvPr>
          <p:cNvSpPr txBox="1"/>
          <p:nvPr/>
        </p:nvSpPr>
        <p:spPr>
          <a:xfrm>
            <a:off x="4256262" y="2803793"/>
            <a:ext cx="6371303" cy="1323439"/>
          </a:xfrm>
          <a:prstGeom prst="rect">
            <a:avLst/>
          </a:prstGeom>
          <a:noFill/>
        </p:spPr>
        <p:txBody>
          <a:bodyPr wrap="square" rtlCol="0">
            <a:spAutoFit/>
          </a:bodyPr>
          <a:lstStyle/>
          <a:p>
            <a:r>
              <a:rPr lang="en-US" sz="4000" u="sng" dirty="0">
                <a:solidFill>
                  <a:schemeClr val="bg1"/>
                </a:solidFill>
                <a:latin typeface="Century Gothic" panose="020B0502020202020204" pitchFamily="34" charset="0"/>
              </a:rPr>
              <a:t>INDULGE IN LOCAL LIFESTYLE</a:t>
            </a:r>
            <a:endParaRPr lang="en-IN" sz="4000" u="sng"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14776499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32000"/>
                    </a14:imgEffect>
                    <a14:imgEffect>
                      <a14:brightnessContrast bright="-35000" contrast="17000"/>
                    </a14:imgEffect>
                  </a14:imgLayer>
                </a14:imgProps>
              </a:ext>
            </a:extLst>
          </a:blip>
          <a:srcRect/>
          <a:stretch>
            <a:fillRect l="-1000" r="-1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072903-98BC-8AFE-5963-81E2EF740125}"/>
              </a:ext>
            </a:extLst>
          </p:cNvPr>
          <p:cNvSpPr txBox="1"/>
          <p:nvPr/>
        </p:nvSpPr>
        <p:spPr>
          <a:xfrm>
            <a:off x="1762125" y="2921168"/>
            <a:ext cx="8667750" cy="1015663"/>
          </a:xfrm>
          <a:prstGeom prst="rect">
            <a:avLst/>
          </a:prstGeom>
          <a:noFill/>
        </p:spPr>
        <p:txBody>
          <a:bodyPr wrap="square" rtlCol="0">
            <a:spAutoFit/>
          </a:bodyPr>
          <a:lstStyle/>
          <a:p>
            <a:r>
              <a:rPr lang="en-US" sz="6000" dirty="0">
                <a:solidFill>
                  <a:schemeClr val="bg1"/>
                </a:solidFill>
                <a:latin typeface="Century Gothic" panose="020B0502020202020204" pitchFamily="34" charset="0"/>
              </a:rPr>
              <a:t>ECOFRIENDLY TOURISM</a:t>
            </a:r>
            <a:endParaRPr lang="en-IN" sz="60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77880303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65000"/>
                    </a14:imgEffect>
                    <a14:imgEffect>
                      <a14:brightnessContrast bright="-40000" contrast="19000"/>
                    </a14:imgEffect>
                  </a14:imgLayer>
                </a14:imgProps>
              </a:ext>
            </a:extLst>
          </a:blip>
          <a:srcRect/>
          <a:stretch>
            <a:fillRect/>
          </a:stretch>
        </a:blipFill>
        <a:effectLst/>
      </p:bgPr>
    </p:bg>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9B699D71-52B7-E874-B7F4-6BD5967B88C0}"/>
              </a:ext>
            </a:extLst>
          </p:cNvPr>
          <p:cNvPicPr>
            <a:picLocks noChangeAspect="1"/>
          </p:cNvPicPr>
          <p:nvPr/>
        </p:nvPicPr>
        <p:blipFill rotWithShape="1">
          <a:blip r:embed="rId4">
            <a:extLst>
              <a:ext uri="{28A0092B-C50C-407E-A947-70E740481C1C}">
                <a14:useLocalDpi xmlns:a14="http://schemas.microsoft.com/office/drawing/2010/main" val="0"/>
              </a:ext>
            </a:extLst>
          </a:blip>
          <a:srcRect l="25352" t="482" r="44084" b="3748"/>
          <a:stretch/>
        </p:blipFill>
        <p:spPr>
          <a:xfrm rot="5400000">
            <a:off x="-611280" y="3484565"/>
            <a:ext cx="1332262" cy="3217137"/>
          </a:xfrm>
          <a:custGeom>
            <a:avLst/>
            <a:gdLst>
              <a:gd name="connsiteX0" fmla="*/ 0 w 1332262"/>
              <a:gd name="connsiteY0" fmla="*/ 655124 h 3217137"/>
              <a:gd name="connsiteX1" fmla="*/ 617738 w 1332262"/>
              <a:gd name="connsiteY1" fmla="*/ 0 h 3217137"/>
              <a:gd name="connsiteX2" fmla="*/ 712232 w 1332262"/>
              <a:gd name="connsiteY2" fmla="*/ 3217137 h 3217137"/>
              <a:gd name="connsiteX3" fmla="*/ 53482 w 1332262"/>
              <a:gd name="connsiteY3" fmla="*/ 2595980 h 3217137"/>
              <a:gd name="connsiteX4" fmla="*/ 138751 w 1332262"/>
              <a:gd name="connsiteY4" fmla="*/ 2495990 h 3217137"/>
              <a:gd name="connsiteX5" fmla="*/ 96667 w 1332262"/>
              <a:gd name="connsiteY5" fmla="*/ 756063 h 3217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2262" h="3217137">
                <a:moveTo>
                  <a:pt x="0" y="655124"/>
                </a:moveTo>
                <a:lnTo>
                  <a:pt x="617738" y="0"/>
                </a:lnTo>
                <a:cubicBezTo>
                  <a:pt x="1532219" y="862294"/>
                  <a:pt x="1574526" y="2302655"/>
                  <a:pt x="712232" y="3217137"/>
                </a:cubicBezTo>
                <a:lnTo>
                  <a:pt x="53482" y="2595980"/>
                </a:lnTo>
                <a:lnTo>
                  <a:pt x="138751" y="2495990"/>
                </a:lnTo>
                <a:cubicBezTo>
                  <a:pt x="538526" y="1976460"/>
                  <a:pt x="520886" y="1247117"/>
                  <a:pt x="96667" y="756063"/>
                </a:cubicBezTo>
                <a:close/>
              </a:path>
            </a:pathLst>
          </a:custGeom>
        </p:spPr>
      </p:pic>
      <p:pic>
        <p:nvPicPr>
          <p:cNvPr id="20" name="Picture 19">
            <a:extLst>
              <a:ext uri="{FF2B5EF4-FFF2-40B4-BE49-F238E27FC236}">
                <a16:creationId xmlns:a16="http://schemas.microsoft.com/office/drawing/2014/main" id="{FE246902-4AF3-F708-5D1F-FC4F5184C9A5}"/>
              </a:ext>
            </a:extLst>
          </p:cNvPr>
          <p:cNvPicPr>
            <a:picLocks noChangeAspect="1"/>
          </p:cNvPicPr>
          <p:nvPr/>
        </p:nvPicPr>
        <p:blipFill rotWithShape="1">
          <a:blip r:embed="rId5">
            <a:extLst>
              <a:ext uri="{28A0092B-C50C-407E-A947-70E740481C1C}">
                <a14:useLocalDpi xmlns:a14="http://schemas.microsoft.com/office/drawing/2010/main" val="0"/>
              </a:ext>
            </a:extLst>
          </a:blip>
          <a:srcRect l="14638" t="38899" r="55185" b="4808"/>
          <a:stretch/>
        </p:blipFill>
        <p:spPr>
          <a:xfrm rot="10800000">
            <a:off x="-2268242" y="1922097"/>
            <a:ext cx="1342652" cy="3217136"/>
          </a:xfrm>
          <a:custGeom>
            <a:avLst/>
            <a:gdLst>
              <a:gd name="connsiteX0" fmla="*/ 722621 w 1342652"/>
              <a:gd name="connsiteY0" fmla="*/ 3217136 h 3217136"/>
              <a:gd name="connsiteX1" fmla="*/ 91592 w 1342652"/>
              <a:gd name="connsiteY1" fmla="*/ 2622119 h 3217136"/>
              <a:gd name="connsiteX2" fmla="*/ 175987 w 1342652"/>
              <a:gd name="connsiteY2" fmla="*/ 2522944 h 3217136"/>
              <a:gd name="connsiteX3" fmla="*/ 17638 w 1342652"/>
              <a:gd name="connsiteY3" fmla="*/ 681184 h 3217136"/>
              <a:gd name="connsiteX4" fmla="*/ 0 w 1342652"/>
              <a:gd name="connsiteY4" fmla="*/ 666142 h 3217136"/>
              <a:gd name="connsiteX5" fmla="*/ 628127 w 1342652"/>
              <a:gd name="connsiteY5" fmla="*/ 0 h 3217136"/>
              <a:gd name="connsiteX6" fmla="*/ 722621 w 1342652"/>
              <a:gd name="connsiteY6" fmla="*/ 3217136 h 3217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2652" h="3217136">
                <a:moveTo>
                  <a:pt x="722621" y="3217136"/>
                </a:moveTo>
                <a:lnTo>
                  <a:pt x="91592" y="2622119"/>
                </a:lnTo>
                <a:lnTo>
                  <a:pt x="175987" y="2522944"/>
                </a:lnTo>
                <a:cubicBezTo>
                  <a:pt x="598843" y="1971045"/>
                  <a:pt x="539713" y="1173464"/>
                  <a:pt x="17638" y="681184"/>
                </a:cubicBezTo>
                <a:lnTo>
                  <a:pt x="0" y="666142"/>
                </a:lnTo>
                <a:lnTo>
                  <a:pt x="628127" y="0"/>
                </a:lnTo>
                <a:cubicBezTo>
                  <a:pt x="1542609" y="862294"/>
                  <a:pt x="1584915" y="2302655"/>
                  <a:pt x="722621" y="3217136"/>
                </a:cubicBezTo>
                <a:close/>
              </a:path>
            </a:pathLst>
          </a:custGeom>
        </p:spPr>
      </p:pic>
      <p:pic>
        <p:nvPicPr>
          <p:cNvPr id="17" name="Picture 16">
            <a:extLst>
              <a:ext uri="{FF2B5EF4-FFF2-40B4-BE49-F238E27FC236}">
                <a16:creationId xmlns:a16="http://schemas.microsoft.com/office/drawing/2014/main" id="{C8632BD3-76BD-D4BA-8848-219B4FD29206}"/>
              </a:ext>
            </a:extLst>
          </p:cNvPr>
          <p:cNvPicPr>
            <a:picLocks noChangeAspect="1"/>
          </p:cNvPicPr>
          <p:nvPr/>
        </p:nvPicPr>
        <p:blipFill rotWithShape="1">
          <a:blip r:embed="rId6">
            <a:extLst>
              <a:ext uri="{28A0092B-C50C-407E-A947-70E740481C1C}">
                <a14:useLocalDpi xmlns:a14="http://schemas.microsoft.com/office/drawing/2010/main" val="0"/>
              </a:ext>
            </a:extLst>
          </a:blip>
          <a:srcRect l="8849" t="5504" r="51696" b="14860"/>
          <a:stretch/>
        </p:blipFill>
        <p:spPr>
          <a:xfrm rot="16200000">
            <a:off x="-675376" y="234738"/>
            <a:ext cx="1271468" cy="3217137"/>
          </a:xfrm>
          <a:custGeom>
            <a:avLst/>
            <a:gdLst>
              <a:gd name="connsiteX0" fmla="*/ 1270481 w 1271468"/>
              <a:gd name="connsiteY0" fmla="*/ 1588998 h 3217137"/>
              <a:gd name="connsiteX1" fmla="*/ 651438 w 1271468"/>
              <a:gd name="connsiteY1" fmla="*/ 3217137 h 3217137"/>
              <a:gd name="connsiteX2" fmla="*/ 7045 w 1271468"/>
              <a:gd name="connsiteY2" fmla="*/ 2609518 h 3217137"/>
              <a:gd name="connsiteX3" fmla="*/ 23770 w 1271468"/>
              <a:gd name="connsiteY3" fmla="*/ 2593467 h 3217137"/>
              <a:gd name="connsiteX4" fmla="*/ 73745 w 1271468"/>
              <a:gd name="connsiteY4" fmla="*/ 745588 h 3217137"/>
              <a:gd name="connsiteX5" fmla="*/ 0 w 1271468"/>
              <a:gd name="connsiteY5" fmla="*/ 668584 h 3217137"/>
              <a:gd name="connsiteX6" fmla="*/ 0 w 1271468"/>
              <a:gd name="connsiteY6" fmla="*/ 590651 h 3217137"/>
              <a:gd name="connsiteX7" fmla="*/ 556943 w 1271468"/>
              <a:gd name="connsiteY7" fmla="*/ 0 h 3217137"/>
              <a:gd name="connsiteX8" fmla="*/ 1270481 w 1271468"/>
              <a:gd name="connsiteY8" fmla="*/ 1588998 h 3217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71468" h="3217137">
                <a:moveTo>
                  <a:pt x="1270481" y="1588998"/>
                </a:moveTo>
                <a:cubicBezTo>
                  <a:pt x="1287582" y="2171185"/>
                  <a:pt x="1082585" y="2759896"/>
                  <a:pt x="651438" y="3217137"/>
                </a:cubicBezTo>
                <a:lnTo>
                  <a:pt x="7045" y="2609518"/>
                </a:lnTo>
                <a:lnTo>
                  <a:pt x="23770" y="2593467"/>
                </a:lnTo>
                <a:cubicBezTo>
                  <a:pt x="516051" y="2071392"/>
                  <a:pt x="528266" y="1271716"/>
                  <a:pt x="73745" y="745588"/>
                </a:cubicBezTo>
                <a:lnTo>
                  <a:pt x="0" y="668584"/>
                </a:lnTo>
                <a:lnTo>
                  <a:pt x="0" y="590651"/>
                </a:lnTo>
                <a:lnTo>
                  <a:pt x="556943" y="0"/>
                </a:lnTo>
                <a:cubicBezTo>
                  <a:pt x="1014184" y="431147"/>
                  <a:pt x="1253381" y="1006811"/>
                  <a:pt x="1270481" y="1588998"/>
                </a:cubicBezTo>
                <a:close/>
              </a:path>
            </a:pathLst>
          </a:custGeom>
        </p:spPr>
      </p:pic>
      <p:pic>
        <p:nvPicPr>
          <p:cNvPr id="12" name="Picture 11">
            <a:extLst>
              <a:ext uri="{FF2B5EF4-FFF2-40B4-BE49-F238E27FC236}">
                <a16:creationId xmlns:a16="http://schemas.microsoft.com/office/drawing/2014/main" id="{03A84F68-925C-5ED7-B627-92B592A5B96E}"/>
              </a:ext>
            </a:extLst>
          </p:cNvPr>
          <p:cNvPicPr>
            <a:picLocks noChangeAspect="1"/>
          </p:cNvPicPr>
          <p:nvPr/>
        </p:nvPicPr>
        <p:blipFill>
          <a:blip r:embed="rId7">
            <a:extLst>
              <a:ext uri="{28A0092B-C50C-407E-A947-70E740481C1C}">
                <a14:useLocalDpi xmlns:a14="http://schemas.microsoft.com/office/drawing/2010/main" val="0"/>
              </a:ext>
            </a:extLst>
          </a:blip>
          <a:srcRect l="12567" t="8328" r="29209"/>
          <a:stretch>
            <a:fillRect/>
          </a:stretch>
        </p:blipFill>
        <p:spPr>
          <a:xfrm>
            <a:off x="1297195" y="1556402"/>
            <a:ext cx="1485583" cy="3636364"/>
          </a:xfrm>
          <a:custGeom>
            <a:avLst/>
            <a:gdLst>
              <a:gd name="connsiteX0" fmla="*/ 739938 w 1485583"/>
              <a:gd name="connsiteY0" fmla="*/ 0 h 3636364"/>
              <a:gd name="connsiteX1" fmla="*/ 727859 w 1485583"/>
              <a:gd name="connsiteY1" fmla="*/ 3636364 h 3636364"/>
              <a:gd name="connsiteX2" fmla="*/ 0 w 1485583"/>
              <a:gd name="connsiteY2" fmla="*/ 2950042 h 3636364"/>
              <a:gd name="connsiteX3" fmla="*/ 8560 w 1485583"/>
              <a:gd name="connsiteY3" fmla="*/ 2941791 h 3636364"/>
              <a:gd name="connsiteX4" fmla="*/ 111429 w 1485583"/>
              <a:gd name="connsiteY4" fmla="*/ 851718 h 3636364"/>
              <a:gd name="connsiteX5" fmla="*/ 23653 w 1485583"/>
              <a:gd name="connsiteY5" fmla="*/ 759636 h 3636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5583" h="3636364">
                <a:moveTo>
                  <a:pt x="739938" y="0"/>
                </a:moveTo>
                <a:cubicBezTo>
                  <a:pt x="1738830" y="941887"/>
                  <a:pt x="1733422" y="2569942"/>
                  <a:pt x="727859" y="3636364"/>
                </a:cubicBezTo>
                <a:lnTo>
                  <a:pt x="0" y="2950042"/>
                </a:lnTo>
                <a:lnTo>
                  <a:pt x="8560" y="2941791"/>
                </a:lnTo>
                <a:cubicBezTo>
                  <a:pt x="576714" y="2339251"/>
                  <a:pt x="610620" y="1435001"/>
                  <a:pt x="111429" y="851718"/>
                </a:cubicBezTo>
                <a:lnTo>
                  <a:pt x="23653" y="759636"/>
                </a:lnTo>
                <a:close/>
              </a:path>
            </a:pathLst>
          </a:custGeom>
        </p:spPr>
      </p:pic>
      <p:sp>
        <p:nvSpPr>
          <p:cNvPr id="9" name="TextBox 8">
            <a:extLst>
              <a:ext uri="{FF2B5EF4-FFF2-40B4-BE49-F238E27FC236}">
                <a16:creationId xmlns:a16="http://schemas.microsoft.com/office/drawing/2014/main" id="{891677A9-8F8E-9689-04A5-E6F69168F5A7}"/>
              </a:ext>
            </a:extLst>
          </p:cNvPr>
          <p:cNvSpPr txBox="1"/>
          <p:nvPr/>
        </p:nvSpPr>
        <p:spPr>
          <a:xfrm>
            <a:off x="3387224" y="2877831"/>
            <a:ext cx="8093576" cy="769441"/>
          </a:xfrm>
          <a:prstGeom prst="rect">
            <a:avLst/>
          </a:prstGeom>
          <a:noFill/>
        </p:spPr>
        <p:txBody>
          <a:bodyPr wrap="square" rtlCol="0">
            <a:spAutoFit/>
          </a:bodyPr>
          <a:lstStyle/>
          <a:p>
            <a:r>
              <a:rPr lang="en-US" sz="4400" u="sng" dirty="0">
                <a:solidFill>
                  <a:schemeClr val="bg1"/>
                </a:solidFill>
                <a:latin typeface="Century Gothic" panose="020B0502020202020204" pitchFamily="34" charset="0"/>
              </a:rPr>
              <a:t>LOWEST CARBON ECONOMY</a:t>
            </a:r>
            <a:endParaRPr lang="en-IN" sz="4400" u="sng"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81066366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51000"/>
                    </a14:imgEffect>
                    <a14:imgEffect>
                      <a14:brightnessContrast bright="-53000" contrast="28000"/>
                    </a14:imgEffect>
                  </a14:imgLayer>
                </a14:imgProps>
              </a:ext>
            </a:extLst>
          </a:blip>
          <a:srcRect/>
          <a:stretch>
            <a:fillRect t="-15000" b="-15000"/>
          </a:stretch>
        </a:blipFill>
        <a:effectLst/>
      </p:bgPr>
    </p:bg>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67D2CF59-C169-FCD9-2BAA-BDA22F1999AA}"/>
              </a:ext>
            </a:extLst>
          </p:cNvPr>
          <p:cNvSpPr txBox="1"/>
          <p:nvPr/>
        </p:nvSpPr>
        <p:spPr>
          <a:xfrm>
            <a:off x="4235042" y="2619282"/>
            <a:ext cx="5925846" cy="1323439"/>
          </a:xfrm>
          <a:prstGeom prst="rect">
            <a:avLst/>
          </a:prstGeom>
          <a:noFill/>
        </p:spPr>
        <p:txBody>
          <a:bodyPr wrap="square" rtlCol="0">
            <a:spAutoFit/>
          </a:bodyPr>
          <a:lstStyle/>
          <a:p>
            <a:r>
              <a:rPr lang="en-US" sz="4000" u="sng" dirty="0">
                <a:solidFill>
                  <a:schemeClr val="bg1"/>
                </a:solidFill>
                <a:latin typeface="Century Gothic" panose="020B0502020202020204" pitchFamily="34" charset="0"/>
              </a:rPr>
              <a:t>SPECIAL DISCOUNT ON HOMESTAYS </a:t>
            </a:r>
            <a:endParaRPr lang="en-IN" sz="4000" u="sng" dirty="0">
              <a:solidFill>
                <a:schemeClr val="bg1"/>
              </a:solidFill>
              <a:latin typeface="Century Gothic" panose="020B0502020202020204" pitchFamily="34" charset="0"/>
            </a:endParaRPr>
          </a:p>
        </p:txBody>
      </p:sp>
      <p:pic>
        <p:nvPicPr>
          <p:cNvPr id="23" name="Picture 22">
            <a:extLst>
              <a:ext uri="{FF2B5EF4-FFF2-40B4-BE49-F238E27FC236}">
                <a16:creationId xmlns:a16="http://schemas.microsoft.com/office/drawing/2014/main" id="{A8A88BCE-1999-FBA6-8A80-7CCAA66B0908}"/>
              </a:ext>
            </a:extLst>
          </p:cNvPr>
          <p:cNvPicPr>
            <a:picLocks noChangeAspect="1"/>
          </p:cNvPicPr>
          <p:nvPr/>
        </p:nvPicPr>
        <p:blipFill rotWithShape="1">
          <a:blip r:embed="rId4">
            <a:extLst>
              <a:ext uri="{28A0092B-C50C-407E-A947-70E740481C1C}">
                <a14:useLocalDpi xmlns:a14="http://schemas.microsoft.com/office/drawing/2010/main" val="0"/>
              </a:ext>
            </a:extLst>
          </a:blip>
          <a:srcRect l="25352" t="482" r="44084" b="3748"/>
          <a:stretch/>
        </p:blipFill>
        <p:spPr>
          <a:xfrm rot="10800000">
            <a:off x="-2099858" y="1672434"/>
            <a:ext cx="1332262" cy="3217137"/>
          </a:xfrm>
          <a:custGeom>
            <a:avLst/>
            <a:gdLst>
              <a:gd name="connsiteX0" fmla="*/ 0 w 1332262"/>
              <a:gd name="connsiteY0" fmla="*/ 655124 h 3217137"/>
              <a:gd name="connsiteX1" fmla="*/ 617738 w 1332262"/>
              <a:gd name="connsiteY1" fmla="*/ 0 h 3217137"/>
              <a:gd name="connsiteX2" fmla="*/ 712232 w 1332262"/>
              <a:gd name="connsiteY2" fmla="*/ 3217137 h 3217137"/>
              <a:gd name="connsiteX3" fmla="*/ 53482 w 1332262"/>
              <a:gd name="connsiteY3" fmla="*/ 2595980 h 3217137"/>
              <a:gd name="connsiteX4" fmla="*/ 138751 w 1332262"/>
              <a:gd name="connsiteY4" fmla="*/ 2495990 h 3217137"/>
              <a:gd name="connsiteX5" fmla="*/ 96667 w 1332262"/>
              <a:gd name="connsiteY5" fmla="*/ 756063 h 3217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2262" h="3217137">
                <a:moveTo>
                  <a:pt x="0" y="655124"/>
                </a:moveTo>
                <a:lnTo>
                  <a:pt x="617738" y="0"/>
                </a:lnTo>
                <a:cubicBezTo>
                  <a:pt x="1532219" y="862294"/>
                  <a:pt x="1574526" y="2302655"/>
                  <a:pt x="712232" y="3217137"/>
                </a:cubicBezTo>
                <a:lnTo>
                  <a:pt x="53482" y="2595980"/>
                </a:lnTo>
                <a:lnTo>
                  <a:pt x="138751" y="2495990"/>
                </a:lnTo>
                <a:cubicBezTo>
                  <a:pt x="538526" y="1976460"/>
                  <a:pt x="520886" y="1247117"/>
                  <a:pt x="96667" y="756063"/>
                </a:cubicBezTo>
                <a:close/>
              </a:path>
            </a:pathLst>
          </a:custGeom>
        </p:spPr>
      </p:pic>
      <p:pic>
        <p:nvPicPr>
          <p:cNvPr id="24" name="Picture 23">
            <a:extLst>
              <a:ext uri="{FF2B5EF4-FFF2-40B4-BE49-F238E27FC236}">
                <a16:creationId xmlns:a16="http://schemas.microsoft.com/office/drawing/2014/main" id="{B330BD34-E0F6-C1FD-C907-0EC22EF3BF53}"/>
              </a:ext>
            </a:extLst>
          </p:cNvPr>
          <p:cNvPicPr>
            <a:picLocks noChangeAspect="1"/>
          </p:cNvPicPr>
          <p:nvPr/>
        </p:nvPicPr>
        <p:blipFill rotWithShape="1">
          <a:blip r:embed="rId5">
            <a:extLst>
              <a:ext uri="{28A0092B-C50C-407E-A947-70E740481C1C}">
                <a14:useLocalDpi xmlns:a14="http://schemas.microsoft.com/office/drawing/2010/main" val="0"/>
              </a:ext>
            </a:extLst>
          </a:blip>
          <a:srcRect l="14638" t="38899" r="55185" b="4808"/>
          <a:stretch/>
        </p:blipFill>
        <p:spPr>
          <a:xfrm rot="16200000">
            <a:off x="-542584" y="20667"/>
            <a:ext cx="1342652" cy="3217136"/>
          </a:xfrm>
          <a:custGeom>
            <a:avLst/>
            <a:gdLst>
              <a:gd name="connsiteX0" fmla="*/ 722621 w 1342652"/>
              <a:gd name="connsiteY0" fmla="*/ 3217136 h 3217136"/>
              <a:gd name="connsiteX1" fmla="*/ 91592 w 1342652"/>
              <a:gd name="connsiteY1" fmla="*/ 2622119 h 3217136"/>
              <a:gd name="connsiteX2" fmla="*/ 175987 w 1342652"/>
              <a:gd name="connsiteY2" fmla="*/ 2522944 h 3217136"/>
              <a:gd name="connsiteX3" fmla="*/ 17638 w 1342652"/>
              <a:gd name="connsiteY3" fmla="*/ 681184 h 3217136"/>
              <a:gd name="connsiteX4" fmla="*/ 0 w 1342652"/>
              <a:gd name="connsiteY4" fmla="*/ 666142 h 3217136"/>
              <a:gd name="connsiteX5" fmla="*/ 628127 w 1342652"/>
              <a:gd name="connsiteY5" fmla="*/ 0 h 3217136"/>
              <a:gd name="connsiteX6" fmla="*/ 722621 w 1342652"/>
              <a:gd name="connsiteY6" fmla="*/ 3217136 h 3217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2652" h="3217136">
                <a:moveTo>
                  <a:pt x="722621" y="3217136"/>
                </a:moveTo>
                <a:lnTo>
                  <a:pt x="91592" y="2622119"/>
                </a:lnTo>
                <a:lnTo>
                  <a:pt x="175987" y="2522944"/>
                </a:lnTo>
                <a:cubicBezTo>
                  <a:pt x="598843" y="1971045"/>
                  <a:pt x="539713" y="1173464"/>
                  <a:pt x="17638" y="681184"/>
                </a:cubicBezTo>
                <a:lnTo>
                  <a:pt x="0" y="666142"/>
                </a:lnTo>
                <a:lnTo>
                  <a:pt x="628127" y="0"/>
                </a:lnTo>
                <a:cubicBezTo>
                  <a:pt x="1542609" y="862294"/>
                  <a:pt x="1584915" y="2302655"/>
                  <a:pt x="722621" y="3217136"/>
                </a:cubicBezTo>
                <a:close/>
              </a:path>
            </a:pathLst>
          </a:custGeom>
        </p:spPr>
      </p:pic>
      <p:pic>
        <p:nvPicPr>
          <p:cNvPr id="25" name="Picture 24">
            <a:extLst>
              <a:ext uri="{FF2B5EF4-FFF2-40B4-BE49-F238E27FC236}">
                <a16:creationId xmlns:a16="http://schemas.microsoft.com/office/drawing/2014/main" id="{29559974-C35E-2E5C-964A-66F94C9C9A87}"/>
              </a:ext>
            </a:extLst>
          </p:cNvPr>
          <p:cNvPicPr>
            <a:picLocks noChangeAspect="1"/>
          </p:cNvPicPr>
          <p:nvPr/>
        </p:nvPicPr>
        <p:blipFill rotWithShape="1">
          <a:blip r:embed="rId6">
            <a:extLst>
              <a:ext uri="{28A0092B-C50C-407E-A947-70E740481C1C}">
                <a14:useLocalDpi xmlns:a14="http://schemas.microsoft.com/office/drawing/2010/main" val="0"/>
              </a:ext>
            </a:extLst>
          </a:blip>
          <a:srcRect l="8849" t="5504" r="51696" b="14860"/>
          <a:stretch/>
        </p:blipFill>
        <p:spPr>
          <a:xfrm>
            <a:off x="1561128" y="1191470"/>
            <a:ext cx="1592425" cy="4029240"/>
          </a:xfrm>
          <a:custGeom>
            <a:avLst/>
            <a:gdLst>
              <a:gd name="connsiteX0" fmla="*/ 1270481 w 1271468"/>
              <a:gd name="connsiteY0" fmla="*/ 1588998 h 3217137"/>
              <a:gd name="connsiteX1" fmla="*/ 651438 w 1271468"/>
              <a:gd name="connsiteY1" fmla="*/ 3217137 h 3217137"/>
              <a:gd name="connsiteX2" fmla="*/ 7045 w 1271468"/>
              <a:gd name="connsiteY2" fmla="*/ 2609518 h 3217137"/>
              <a:gd name="connsiteX3" fmla="*/ 23770 w 1271468"/>
              <a:gd name="connsiteY3" fmla="*/ 2593467 h 3217137"/>
              <a:gd name="connsiteX4" fmla="*/ 73745 w 1271468"/>
              <a:gd name="connsiteY4" fmla="*/ 745588 h 3217137"/>
              <a:gd name="connsiteX5" fmla="*/ 0 w 1271468"/>
              <a:gd name="connsiteY5" fmla="*/ 668584 h 3217137"/>
              <a:gd name="connsiteX6" fmla="*/ 0 w 1271468"/>
              <a:gd name="connsiteY6" fmla="*/ 590651 h 3217137"/>
              <a:gd name="connsiteX7" fmla="*/ 556943 w 1271468"/>
              <a:gd name="connsiteY7" fmla="*/ 0 h 3217137"/>
              <a:gd name="connsiteX8" fmla="*/ 1270481 w 1271468"/>
              <a:gd name="connsiteY8" fmla="*/ 1588998 h 3217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71468" h="3217137">
                <a:moveTo>
                  <a:pt x="1270481" y="1588998"/>
                </a:moveTo>
                <a:cubicBezTo>
                  <a:pt x="1287582" y="2171185"/>
                  <a:pt x="1082585" y="2759896"/>
                  <a:pt x="651438" y="3217137"/>
                </a:cubicBezTo>
                <a:lnTo>
                  <a:pt x="7045" y="2609518"/>
                </a:lnTo>
                <a:lnTo>
                  <a:pt x="23770" y="2593467"/>
                </a:lnTo>
                <a:cubicBezTo>
                  <a:pt x="516051" y="2071392"/>
                  <a:pt x="528266" y="1271716"/>
                  <a:pt x="73745" y="745588"/>
                </a:cubicBezTo>
                <a:lnTo>
                  <a:pt x="0" y="668584"/>
                </a:lnTo>
                <a:lnTo>
                  <a:pt x="0" y="590651"/>
                </a:lnTo>
                <a:lnTo>
                  <a:pt x="556943" y="0"/>
                </a:lnTo>
                <a:cubicBezTo>
                  <a:pt x="1014184" y="431147"/>
                  <a:pt x="1253381" y="1006811"/>
                  <a:pt x="1270481" y="1588998"/>
                </a:cubicBezTo>
                <a:close/>
              </a:path>
            </a:pathLst>
          </a:custGeom>
        </p:spPr>
      </p:pic>
      <p:pic>
        <p:nvPicPr>
          <p:cNvPr id="26" name="Picture 25">
            <a:extLst>
              <a:ext uri="{FF2B5EF4-FFF2-40B4-BE49-F238E27FC236}">
                <a16:creationId xmlns:a16="http://schemas.microsoft.com/office/drawing/2014/main" id="{FB08B5CA-22A6-43D4-5CD0-D92157E1FB4F}"/>
              </a:ext>
            </a:extLst>
          </p:cNvPr>
          <p:cNvPicPr>
            <a:picLocks noChangeAspect="1"/>
          </p:cNvPicPr>
          <p:nvPr/>
        </p:nvPicPr>
        <p:blipFill>
          <a:blip r:embed="rId7">
            <a:extLst>
              <a:ext uri="{28A0092B-C50C-407E-A947-70E740481C1C}">
                <a14:useLocalDpi xmlns:a14="http://schemas.microsoft.com/office/drawing/2010/main" val="0"/>
              </a:ext>
            </a:extLst>
          </a:blip>
          <a:srcRect l="12567" t="8328" r="29209"/>
          <a:stretch>
            <a:fillRect/>
          </a:stretch>
        </p:blipFill>
        <p:spPr>
          <a:xfrm rot="5400000">
            <a:off x="-403281" y="3269564"/>
            <a:ext cx="1390445" cy="3403487"/>
          </a:xfrm>
          <a:custGeom>
            <a:avLst/>
            <a:gdLst>
              <a:gd name="connsiteX0" fmla="*/ 739938 w 1485583"/>
              <a:gd name="connsiteY0" fmla="*/ 0 h 3636364"/>
              <a:gd name="connsiteX1" fmla="*/ 727859 w 1485583"/>
              <a:gd name="connsiteY1" fmla="*/ 3636364 h 3636364"/>
              <a:gd name="connsiteX2" fmla="*/ 0 w 1485583"/>
              <a:gd name="connsiteY2" fmla="*/ 2950042 h 3636364"/>
              <a:gd name="connsiteX3" fmla="*/ 8560 w 1485583"/>
              <a:gd name="connsiteY3" fmla="*/ 2941791 h 3636364"/>
              <a:gd name="connsiteX4" fmla="*/ 111429 w 1485583"/>
              <a:gd name="connsiteY4" fmla="*/ 851718 h 3636364"/>
              <a:gd name="connsiteX5" fmla="*/ 23653 w 1485583"/>
              <a:gd name="connsiteY5" fmla="*/ 759636 h 3636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5583" h="3636364">
                <a:moveTo>
                  <a:pt x="739938" y="0"/>
                </a:moveTo>
                <a:cubicBezTo>
                  <a:pt x="1738830" y="941887"/>
                  <a:pt x="1733422" y="2569942"/>
                  <a:pt x="727859" y="3636364"/>
                </a:cubicBezTo>
                <a:lnTo>
                  <a:pt x="0" y="2950042"/>
                </a:lnTo>
                <a:lnTo>
                  <a:pt x="8560" y="2941791"/>
                </a:lnTo>
                <a:cubicBezTo>
                  <a:pt x="576714" y="2339251"/>
                  <a:pt x="610620" y="1435001"/>
                  <a:pt x="111429" y="851718"/>
                </a:cubicBezTo>
                <a:lnTo>
                  <a:pt x="23653" y="759636"/>
                </a:lnTo>
                <a:close/>
              </a:path>
            </a:pathLst>
          </a:custGeom>
        </p:spPr>
      </p:pic>
    </p:spTree>
    <p:extLst>
      <p:ext uri="{BB962C8B-B14F-4D97-AF65-F5344CB8AC3E}">
        <p14:creationId xmlns:p14="http://schemas.microsoft.com/office/powerpoint/2010/main" val="324267758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69000"/>
                    </a14:imgEffect>
                    <a14:imgEffect>
                      <a14:brightnessContrast bright="19000"/>
                    </a14:imgEffect>
                  </a14:imgLayer>
                </a14:imgProps>
              </a:ext>
            </a:extLst>
          </a:blip>
          <a:srcRect/>
          <a:stretch>
            <a:fillRect t="-4000" b="-4000"/>
          </a:stretch>
        </a:blipFill>
        <a:effectLst/>
      </p:bgPr>
    </p:bg>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A8DE5665-4109-250F-030A-4605DD4FBE8F}"/>
              </a:ext>
            </a:extLst>
          </p:cNvPr>
          <p:cNvSpPr txBox="1"/>
          <p:nvPr/>
        </p:nvSpPr>
        <p:spPr>
          <a:xfrm>
            <a:off x="4583516" y="2915756"/>
            <a:ext cx="4605440" cy="769441"/>
          </a:xfrm>
          <a:prstGeom prst="rect">
            <a:avLst/>
          </a:prstGeom>
          <a:noFill/>
        </p:spPr>
        <p:txBody>
          <a:bodyPr wrap="square" rtlCol="0">
            <a:spAutoFit/>
          </a:bodyPr>
          <a:lstStyle/>
          <a:p>
            <a:r>
              <a:rPr lang="en-US" sz="4400" u="sng" dirty="0">
                <a:solidFill>
                  <a:schemeClr val="bg1"/>
                </a:solidFill>
                <a:latin typeface="Century Gothic" panose="020B0502020202020204" pitchFamily="34" charset="0"/>
              </a:rPr>
              <a:t>NATURE SPORTS</a:t>
            </a:r>
            <a:endParaRPr lang="en-IN" sz="4400" u="sng" dirty="0">
              <a:solidFill>
                <a:schemeClr val="bg1"/>
              </a:solidFill>
              <a:latin typeface="Century Gothic" panose="020B0502020202020204" pitchFamily="34" charset="0"/>
            </a:endParaRPr>
          </a:p>
        </p:txBody>
      </p:sp>
      <p:pic>
        <p:nvPicPr>
          <p:cNvPr id="24" name="Picture 23">
            <a:extLst>
              <a:ext uri="{FF2B5EF4-FFF2-40B4-BE49-F238E27FC236}">
                <a16:creationId xmlns:a16="http://schemas.microsoft.com/office/drawing/2014/main" id="{5D4A757A-7203-B5CA-2BEC-C30C0329E5C7}"/>
              </a:ext>
            </a:extLst>
          </p:cNvPr>
          <p:cNvPicPr>
            <a:picLocks noChangeAspect="1"/>
          </p:cNvPicPr>
          <p:nvPr/>
        </p:nvPicPr>
        <p:blipFill rotWithShape="1">
          <a:blip r:embed="rId4">
            <a:extLst>
              <a:ext uri="{28A0092B-C50C-407E-A947-70E740481C1C}">
                <a14:useLocalDpi xmlns:a14="http://schemas.microsoft.com/office/drawing/2010/main" val="0"/>
              </a:ext>
            </a:extLst>
          </a:blip>
          <a:srcRect l="25352" t="482" r="44084" b="3748"/>
          <a:stretch/>
        </p:blipFill>
        <p:spPr>
          <a:xfrm rot="16200000">
            <a:off x="-287726" y="265136"/>
            <a:ext cx="1332262" cy="3217137"/>
          </a:xfrm>
          <a:custGeom>
            <a:avLst/>
            <a:gdLst>
              <a:gd name="connsiteX0" fmla="*/ 0 w 1332262"/>
              <a:gd name="connsiteY0" fmla="*/ 655124 h 3217137"/>
              <a:gd name="connsiteX1" fmla="*/ 617738 w 1332262"/>
              <a:gd name="connsiteY1" fmla="*/ 0 h 3217137"/>
              <a:gd name="connsiteX2" fmla="*/ 712232 w 1332262"/>
              <a:gd name="connsiteY2" fmla="*/ 3217137 h 3217137"/>
              <a:gd name="connsiteX3" fmla="*/ 53482 w 1332262"/>
              <a:gd name="connsiteY3" fmla="*/ 2595980 h 3217137"/>
              <a:gd name="connsiteX4" fmla="*/ 138751 w 1332262"/>
              <a:gd name="connsiteY4" fmla="*/ 2495990 h 3217137"/>
              <a:gd name="connsiteX5" fmla="*/ 96667 w 1332262"/>
              <a:gd name="connsiteY5" fmla="*/ 756063 h 3217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2262" h="3217137">
                <a:moveTo>
                  <a:pt x="0" y="655124"/>
                </a:moveTo>
                <a:lnTo>
                  <a:pt x="617738" y="0"/>
                </a:lnTo>
                <a:cubicBezTo>
                  <a:pt x="1532219" y="862294"/>
                  <a:pt x="1574526" y="2302655"/>
                  <a:pt x="712232" y="3217137"/>
                </a:cubicBezTo>
                <a:lnTo>
                  <a:pt x="53482" y="2595980"/>
                </a:lnTo>
                <a:lnTo>
                  <a:pt x="138751" y="2495990"/>
                </a:lnTo>
                <a:cubicBezTo>
                  <a:pt x="538526" y="1976460"/>
                  <a:pt x="520886" y="1247117"/>
                  <a:pt x="96667" y="756063"/>
                </a:cubicBezTo>
                <a:close/>
              </a:path>
            </a:pathLst>
          </a:custGeom>
        </p:spPr>
      </p:pic>
      <p:pic>
        <p:nvPicPr>
          <p:cNvPr id="25" name="Picture 24">
            <a:extLst>
              <a:ext uri="{FF2B5EF4-FFF2-40B4-BE49-F238E27FC236}">
                <a16:creationId xmlns:a16="http://schemas.microsoft.com/office/drawing/2014/main" id="{62C57292-22D1-DF0E-FA0B-A4551E02F682}"/>
              </a:ext>
            </a:extLst>
          </p:cNvPr>
          <p:cNvPicPr>
            <a:picLocks noChangeAspect="1"/>
          </p:cNvPicPr>
          <p:nvPr/>
        </p:nvPicPr>
        <p:blipFill rotWithShape="1">
          <a:blip r:embed="rId5">
            <a:extLst>
              <a:ext uri="{28A0092B-C50C-407E-A947-70E740481C1C}">
                <a14:useLocalDpi xmlns:a14="http://schemas.microsoft.com/office/drawing/2010/main" val="0"/>
              </a:ext>
            </a:extLst>
          </a:blip>
          <a:srcRect l="14638" t="38899" r="55185" b="4808"/>
          <a:stretch/>
        </p:blipFill>
        <p:spPr>
          <a:xfrm>
            <a:off x="1633591" y="1551371"/>
            <a:ext cx="1567234" cy="3755258"/>
          </a:xfrm>
          <a:custGeom>
            <a:avLst/>
            <a:gdLst>
              <a:gd name="connsiteX0" fmla="*/ 722621 w 1342652"/>
              <a:gd name="connsiteY0" fmla="*/ 3217136 h 3217136"/>
              <a:gd name="connsiteX1" fmla="*/ 91592 w 1342652"/>
              <a:gd name="connsiteY1" fmla="*/ 2622119 h 3217136"/>
              <a:gd name="connsiteX2" fmla="*/ 175987 w 1342652"/>
              <a:gd name="connsiteY2" fmla="*/ 2522944 h 3217136"/>
              <a:gd name="connsiteX3" fmla="*/ 17638 w 1342652"/>
              <a:gd name="connsiteY3" fmla="*/ 681184 h 3217136"/>
              <a:gd name="connsiteX4" fmla="*/ 0 w 1342652"/>
              <a:gd name="connsiteY4" fmla="*/ 666142 h 3217136"/>
              <a:gd name="connsiteX5" fmla="*/ 628127 w 1342652"/>
              <a:gd name="connsiteY5" fmla="*/ 0 h 3217136"/>
              <a:gd name="connsiteX6" fmla="*/ 722621 w 1342652"/>
              <a:gd name="connsiteY6" fmla="*/ 3217136 h 3217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2652" h="3217136">
                <a:moveTo>
                  <a:pt x="722621" y="3217136"/>
                </a:moveTo>
                <a:lnTo>
                  <a:pt x="91592" y="2622119"/>
                </a:lnTo>
                <a:lnTo>
                  <a:pt x="175987" y="2522944"/>
                </a:lnTo>
                <a:cubicBezTo>
                  <a:pt x="598843" y="1971045"/>
                  <a:pt x="539713" y="1173464"/>
                  <a:pt x="17638" y="681184"/>
                </a:cubicBezTo>
                <a:lnTo>
                  <a:pt x="0" y="666142"/>
                </a:lnTo>
                <a:lnTo>
                  <a:pt x="628127" y="0"/>
                </a:lnTo>
                <a:cubicBezTo>
                  <a:pt x="1542609" y="862294"/>
                  <a:pt x="1584915" y="2302655"/>
                  <a:pt x="722621" y="3217136"/>
                </a:cubicBezTo>
                <a:close/>
              </a:path>
            </a:pathLst>
          </a:custGeom>
        </p:spPr>
      </p:pic>
      <p:pic>
        <p:nvPicPr>
          <p:cNvPr id="26" name="Picture 25">
            <a:extLst>
              <a:ext uri="{FF2B5EF4-FFF2-40B4-BE49-F238E27FC236}">
                <a16:creationId xmlns:a16="http://schemas.microsoft.com/office/drawing/2014/main" id="{DE9CBAC1-AE9C-982D-9F37-75F2ABC02DAF}"/>
              </a:ext>
            </a:extLst>
          </p:cNvPr>
          <p:cNvPicPr>
            <a:picLocks noChangeAspect="1"/>
          </p:cNvPicPr>
          <p:nvPr/>
        </p:nvPicPr>
        <p:blipFill rotWithShape="1">
          <a:blip r:embed="rId6">
            <a:extLst>
              <a:ext uri="{28A0092B-C50C-407E-A947-70E740481C1C}">
                <a14:useLocalDpi xmlns:a14="http://schemas.microsoft.com/office/drawing/2010/main" val="0"/>
              </a:ext>
            </a:extLst>
          </a:blip>
          <a:srcRect l="8849" t="5504" r="51696" b="14860"/>
          <a:stretch/>
        </p:blipFill>
        <p:spPr>
          <a:xfrm rot="5400000">
            <a:off x="-162836" y="3514963"/>
            <a:ext cx="1271468" cy="3217137"/>
          </a:xfrm>
          <a:custGeom>
            <a:avLst/>
            <a:gdLst>
              <a:gd name="connsiteX0" fmla="*/ 1270481 w 1271468"/>
              <a:gd name="connsiteY0" fmla="*/ 1588998 h 3217137"/>
              <a:gd name="connsiteX1" fmla="*/ 651438 w 1271468"/>
              <a:gd name="connsiteY1" fmla="*/ 3217137 h 3217137"/>
              <a:gd name="connsiteX2" fmla="*/ 7045 w 1271468"/>
              <a:gd name="connsiteY2" fmla="*/ 2609518 h 3217137"/>
              <a:gd name="connsiteX3" fmla="*/ 23770 w 1271468"/>
              <a:gd name="connsiteY3" fmla="*/ 2593467 h 3217137"/>
              <a:gd name="connsiteX4" fmla="*/ 73745 w 1271468"/>
              <a:gd name="connsiteY4" fmla="*/ 745588 h 3217137"/>
              <a:gd name="connsiteX5" fmla="*/ 0 w 1271468"/>
              <a:gd name="connsiteY5" fmla="*/ 668584 h 3217137"/>
              <a:gd name="connsiteX6" fmla="*/ 0 w 1271468"/>
              <a:gd name="connsiteY6" fmla="*/ 590651 h 3217137"/>
              <a:gd name="connsiteX7" fmla="*/ 556943 w 1271468"/>
              <a:gd name="connsiteY7" fmla="*/ 0 h 3217137"/>
              <a:gd name="connsiteX8" fmla="*/ 1270481 w 1271468"/>
              <a:gd name="connsiteY8" fmla="*/ 1588998 h 3217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71468" h="3217137">
                <a:moveTo>
                  <a:pt x="1270481" y="1588998"/>
                </a:moveTo>
                <a:cubicBezTo>
                  <a:pt x="1287582" y="2171185"/>
                  <a:pt x="1082585" y="2759896"/>
                  <a:pt x="651438" y="3217137"/>
                </a:cubicBezTo>
                <a:lnTo>
                  <a:pt x="7045" y="2609518"/>
                </a:lnTo>
                <a:lnTo>
                  <a:pt x="23770" y="2593467"/>
                </a:lnTo>
                <a:cubicBezTo>
                  <a:pt x="516051" y="2071392"/>
                  <a:pt x="528266" y="1271716"/>
                  <a:pt x="73745" y="745588"/>
                </a:cubicBezTo>
                <a:lnTo>
                  <a:pt x="0" y="668584"/>
                </a:lnTo>
                <a:lnTo>
                  <a:pt x="0" y="590651"/>
                </a:lnTo>
                <a:lnTo>
                  <a:pt x="556943" y="0"/>
                </a:lnTo>
                <a:cubicBezTo>
                  <a:pt x="1014184" y="431147"/>
                  <a:pt x="1253381" y="1006811"/>
                  <a:pt x="1270481" y="1588998"/>
                </a:cubicBezTo>
                <a:close/>
              </a:path>
            </a:pathLst>
          </a:custGeom>
        </p:spPr>
      </p:pic>
      <p:pic>
        <p:nvPicPr>
          <p:cNvPr id="27" name="Picture 26">
            <a:extLst>
              <a:ext uri="{FF2B5EF4-FFF2-40B4-BE49-F238E27FC236}">
                <a16:creationId xmlns:a16="http://schemas.microsoft.com/office/drawing/2014/main" id="{F90DBC9B-3F51-BCE0-0CDE-A1819F76B16B}"/>
              </a:ext>
            </a:extLst>
          </p:cNvPr>
          <p:cNvPicPr>
            <a:picLocks noChangeAspect="1"/>
          </p:cNvPicPr>
          <p:nvPr/>
        </p:nvPicPr>
        <p:blipFill>
          <a:blip r:embed="rId7">
            <a:extLst>
              <a:ext uri="{28A0092B-C50C-407E-A947-70E740481C1C}">
                <a14:useLocalDpi xmlns:a14="http://schemas.microsoft.com/office/drawing/2010/main" val="0"/>
              </a:ext>
            </a:extLst>
          </a:blip>
          <a:srcRect l="12567" t="8328" r="29209"/>
          <a:stretch>
            <a:fillRect/>
          </a:stretch>
        </p:blipFill>
        <p:spPr>
          <a:xfrm rot="10800000">
            <a:off x="-1879121" y="1942717"/>
            <a:ext cx="1297914" cy="3176993"/>
          </a:xfrm>
          <a:custGeom>
            <a:avLst/>
            <a:gdLst>
              <a:gd name="connsiteX0" fmla="*/ 739938 w 1485583"/>
              <a:gd name="connsiteY0" fmla="*/ 0 h 3636364"/>
              <a:gd name="connsiteX1" fmla="*/ 727859 w 1485583"/>
              <a:gd name="connsiteY1" fmla="*/ 3636364 h 3636364"/>
              <a:gd name="connsiteX2" fmla="*/ 0 w 1485583"/>
              <a:gd name="connsiteY2" fmla="*/ 2950042 h 3636364"/>
              <a:gd name="connsiteX3" fmla="*/ 8560 w 1485583"/>
              <a:gd name="connsiteY3" fmla="*/ 2941791 h 3636364"/>
              <a:gd name="connsiteX4" fmla="*/ 111429 w 1485583"/>
              <a:gd name="connsiteY4" fmla="*/ 851718 h 3636364"/>
              <a:gd name="connsiteX5" fmla="*/ 23653 w 1485583"/>
              <a:gd name="connsiteY5" fmla="*/ 759636 h 3636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5583" h="3636364">
                <a:moveTo>
                  <a:pt x="739938" y="0"/>
                </a:moveTo>
                <a:cubicBezTo>
                  <a:pt x="1738830" y="941887"/>
                  <a:pt x="1733422" y="2569942"/>
                  <a:pt x="727859" y="3636364"/>
                </a:cubicBezTo>
                <a:lnTo>
                  <a:pt x="0" y="2950042"/>
                </a:lnTo>
                <a:lnTo>
                  <a:pt x="8560" y="2941791"/>
                </a:lnTo>
                <a:cubicBezTo>
                  <a:pt x="576714" y="2339251"/>
                  <a:pt x="610620" y="1435001"/>
                  <a:pt x="111429" y="851718"/>
                </a:cubicBezTo>
                <a:lnTo>
                  <a:pt x="23653" y="759636"/>
                </a:lnTo>
                <a:close/>
              </a:path>
            </a:pathLst>
          </a:custGeom>
        </p:spPr>
      </p:pic>
    </p:spTree>
    <p:extLst>
      <p:ext uri="{BB962C8B-B14F-4D97-AF65-F5344CB8AC3E}">
        <p14:creationId xmlns:p14="http://schemas.microsoft.com/office/powerpoint/2010/main" val="250575297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85000"/>
                    </a14:imgEffect>
                    <a14:imgEffect>
                      <a14:brightnessContrast bright="-48000" contrast="17000"/>
                    </a14:imgEffect>
                  </a14:imgLayer>
                </a14:imgProps>
              </a:ext>
            </a:extLst>
          </a:blip>
          <a:srcRect/>
          <a:stretch>
            <a:fillRect l="-4000" r="-4000"/>
          </a:stretch>
        </a:blip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CCA6BE34-E0D3-86D6-73E0-54AFBD9A3907}"/>
              </a:ext>
            </a:extLst>
          </p:cNvPr>
          <p:cNvSpPr txBox="1"/>
          <p:nvPr/>
        </p:nvSpPr>
        <p:spPr>
          <a:xfrm>
            <a:off x="3905906" y="2403684"/>
            <a:ext cx="8722974" cy="1938992"/>
          </a:xfrm>
          <a:prstGeom prst="rect">
            <a:avLst/>
          </a:prstGeom>
          <a:noFill/>
        </p:spPr>
        <p:txBody>
          <a:bodyPr wrap="square" rtlCol="0">
            <a:spAutoFit/>
          </a:bodyPr>
          <a:lstStyle/>
          <a:p>
            <a:r>
              <a:rPr lang="en-US" sz="4000" u="sng" dirty="0">
                <a:solidFill>
                  <a:schemeClr val="bg1"/>
                </a:solidFill>
                <a:latin typeface="Century Gothic" panose="020B0502020202020204" pitchFamily="34" charset="0"/>
              </a:rPr>
              <a:t>PROMOTING ECO AWARENESS THROUGH BLOGS AND SOCIAL MEDIA</a:t>
            </a:r>
            <a:endParaRPr lang="en-IN" sz="4000" u="sng" dirty="0">
              <a:solidFill>
                <a:schemeClr val="bg1"/>
              </a:solidFill>
              <a:latin typeface="Century Gothic" panose="020B0502020202020204" pitchFamily="34" charset="0"/>
            </a:endParaRPr>
          </a:p>
        </p:txBody>
      </p:sp>
      <p:pic>
        <p:nvPicPr>
          <p:cNvPr id="31" name="Picture 30">
            <a:extLst>
              <a:ext uri="{FF2B5EF4-FFF2-40B4-BE49-F238E27FC236}">
                <a16:creationId xmlns:a16="http://schemas.microsoft.com/office/drawing/2014/main" id="{BF190B50-8FDC-3666-AD26-2DF71AB9AAB8}"/>
              </a:ext>
            </a:extLst>
          </p:cNvPr>
          <p:cNvPicPr>
            <a:picLocks noChangeAspect="1"/>
          </p:cNvPicPr>
          <p:nvPr/>
        </p:nvPicPr>
        <p:blipFill rotWithShape="1">
          <a:blip r:embed="rId4">
            <a:extLst>
              <a:ext uri="{28A0092B-C50C-407E-A947-70E740481C1C}">
                <a14:useLocalDpi xmlns:a14="http://schemas.microsoft.com/office/drawing/2010/main" val="0"/>
              </a:ext>
            </a:extLst>
          </a:blip>
          <a:srcRect l="25352" t="482" r="44084" b="3748"/>
          <a:stretch/>
        </p:blipFill>
        <p:spPr>
          <a:xfrm rot="21131380">
            <a:off x="1524622" y="1434330"/>
            <a:ext cx="1582064" cy="3820357"/>
          </a:xfrm>
          <a:custGeom>
            <a:avLst/>
            <a:gdLst>
              <a:gd name="connsiteX0" fmla="*/ 0 w 1332262"/>
              <a:gd name="connsiteY0" fmla="*/ 655124 h 3217137"/>
              <a:gd name="connsiteX1" fmla="*/ 617738 w 1332262"/>
              <a:gd name="connsiteY1" fmla="*/ 0 h 3217137"/>
              <a:gd name="connsiteX2" fmla="*/ 712232 w 1332262"/>
              <a:gd name="connsiteY2" fmla="*/ 3217137 h 3217137"/>
              <a:gd name="connsiteX3" fmla="*/ 53482 w 1332262"/>
              <a:gd name="connsiteY3" fmla="*/ 2595980 h 3217137"/>
              <a:gd name="connsiteX4" fmla="*/ 138751 w 1332262"/>
              <a:gd name="connsiteY4" fmla="*/ 2495990 h 3217137"/>
              <a:gd name="connsiteX5" fmla="*/ 96667 w 1332262"/>
              <a:gd name="connsiteY5" fmla="*/ 756063 h 3217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2262" h="3217137">
                <a:moveTo>
                  <a:pt x="0" y="655124"/>
                </a:moveTo>
                <a:lnTo>
                  <a:pt x="617738" y="0"/>
                </a:lnTo>
                <a:cubicBezTo>
                  <a:pt x="1532219" y="862294"/>
                  <a:pt x="1574526" y="2302655"/>
                  <a:pt x="712232" y="3217137"/>
                </a:cubicBezTo>
                <a:lnTo>
                  <a:pt x="53482" y="2595980"/>
                </a:lnTo>
                <a:lnTo>
                  <a:pt x="138751" y="2495990"/>
                </a:lnTo>
                <a:cubicBezTo>
                  <a:pt x="538526" y="1976460"/>
                  <a:pt x="520886" y="1247117"/>
                  <a:pt x="96667" y="756063"/>
                </a:cubicBezTo>
                <a:close/>
              </a:path>
            </a:pathLst>
          </a:custGeom>
        </p:spPr>
      </p:pic>
      <p:pic>
        <p:nvPicPr>
          <p:cNvPr id="32" name="Picture 31">
            <a:extLst>
              <a:ext uri="{FF2B5EF4-FFF2-40B4-BE49-F238E27FC236}">
                <a16:creationId xmlns:a16="http://schemas.microsoft.com/office/drawing/2014/main" id="{339EA49E-05F6-ED53-BF3A-13F40CBBDE7A}"/>
              </a:ext>
            </a:extLst>
          </p:cNvPr>
          <p:cNvPicPr>
            <a:picLocks noChangeAspect="1"/>
          </p:cNvPicPr>
          <p:nvPr/>
        </p:nvPicPr>
        <p:blipFill rotWithShape="1">
          <a:blip r:embed="rId5">
            <a:extLst>
              <a:ext uri="{28A0092B-C50C-407E-A947-70E740481C1C}">
                <a14:useLocalDpi xmlns:a14="http://schemas.microsoft.com/office/drawing/2010/main" val="0"/>
              </a:ext>
            </a:extLst>
          </a:blip>
          <a:srcRect l="14638" t="38899" r="55185" b="4808"/>
          <a:stretch/>
        </p:blipFill>
        <p:spPr>
          <a:xfrm rot="4931380">
            <a:off x="-155917" y="3735895"/>
            <a:ext cx="1342652" cy="3217136"/>
          </a:xfrm>
          <a:custGeom>
            <a:avLst/>
            <a:gdLst>
              <a:gd name="connsiteX0" fmla="*/ 722621 w 1342652"/>
              <a:gd name="connsiteY0" fmla="*/ 3217136 h 3217136"/>
              <a:gd name="connsiteX1" fmla="*/ 91592 w 1342652"/>
              <a:gd name="connsiteY1" fmla="*/ 2622119 h 3217136"/>
              <a:gd name="connsiteX2" fmla="*/ 175987 w 1342652"/>
              <a:gd name="connsiteY2" fmla="*/ 2522944 h 3217136"/>
              <a:gd name="connsiteX3" fmla="*/ 17638 w 1342652"/>
              <a:gd name="connsiteY3" fmla="*/ 681184 h 3217136"/>
              <a:gd name="connsiteX4" fmla="*/ 0 w 1342652"/>
              <a:gd name="connsiteY4" fmla="*/ 666142 h 3217136"/>
              <a:gd name="connsiteX5" fmla="*/ 628127 w 1342652"/>
              <a:gd name="connsiteY5" fmla="*/ 0 h 3217136"/>
              <a:gd name="connsiteX6" fmla="*/ 722621 w 1342652"/>
              <a:gd name="connsiteY6" fmla="*/ 3217136 h 3217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2652" h="3217136">
                <a:moveTo>
                  <a:pt x="722621" y="3217136"/>
                </a:moveTo>
                <a:lnTo>
                  <a:pt x="91592" y="2622119"/>
                </a:lnTo>
                <a:lnTo>
                  <a:pt x="175987" y="2522944"/>
                </a:lnTo>
                <a:cubicBezTo>
                  <a:pt x="598843" y="1971045"/>
                  <a:pt x="539713" y="1173464"/>
                  <a:pt x="17638" y="681184"/>
                </a:cubicBezTo>
                <a:lnTo>
                  <a:pt x="0" y="666142"/>
                </a:lnTo>
                <a:lnTo>
                  <a:pt x="628127" y="0"/>
                </a:lnTo>
                <a:cubicBezTo>
                  <a:pt x="1542609" y="862294"/>
                  <a:pt x="1584915" y="2302655"/>
                  <a:pt x="722621" y="3217136"/>
                </a:cubicBezTo>
                <a:close/>
              </a:path>
            </a:pathLst>
          </a:custGeom>
        </p:spPr>
      </p:pic>
      <p:pic>
        <p:nvPicPr>
          <p:cNvPr id="33" name="Picture 32">
            <a:extLst>
              <a:ext uri="{FF2B5EF4-FFF2-40B4-BE49-F238E27FC236}">
                <a16:creationId xmlns:a16="http://schemas.microsoft.com/office/drawing/2014/main" id="{7C2AFAC0-E492-45A3-5B6A-3A209AB4E237}"/>
              </a:ext>
            </a:extLst>
          </p:cNvPr>
          <p:cNvPicPr>
            <a:picLocks noChangeAspect="1"/>
          </p:cNvPicPr>
          <p:nvPr/>
        </p:nvPicPr>
        <p:blipFill rotWithShape="1">
          <a:blip r:embed="rId6">
            <a:extLst>
              <a:ext uri="{28A0092B-C50C-407E-A947-70E740481C1C}">
                <a14:useLocalDpi xmlns:a14="http://schemas.microsoft.com/office/drawing/2010/main" val="0"/>
              </a:ext>
            </a:extLst>
          </a:blip>
          <a:srcRect l="8849" t="5504" r="51696" b="14860"/>
          <a:stretch/>
        </p:blipFill>
        <p:spPr>
          <a:xfrm rot="10331380">
            <a:off x="-2115415" y="2361408"/>
            <a:ext cx="1271468" cy="3217137"/>
          </a:xfrm>
          <a:custGeom>
            <a:avLst/>
            <a:gdLst>
              <a:gd name="connsiteX0" fmla="*/ 1270481 w 1271468"/>
              <a:gd name="connsiteY0" fmla="*/ 1588998 h 3217137"/>
              <a:gd name="connsiteX1" fmla="*/ 651438 w 1271468"/>
              <a:gd name="connsiteY1" fmla="*/ 3217137 h 3217137"/>
              <a:gd name="connsiteX2" fmla="*/ 7045 w 1271468"/>
              <a:gd name="connsiteY2" fmla="*/ 2609518 h 3217137"/>
              <a:gd name="connsiteX3" fmla="*/ 23770 w 1271468"/>
              <a:gd name="connsiteY3" fmla="*/ 2593467 h 3217137"/>
              <a:gd name="connsiteX4" fmla="*/ 73745 w 1271468"/>
              <a:gd name="connsiteY4" fmla="*/ 745588 h 3217137"/>
              <a:gd name="connsiteX5" fmla="*/ 0 w 1271468"/>
              <a:gd name="connsiteY5" fmla="*/ 668584 h 3217137"/>
              <a:gd name="connsiteX6" fmla="*/ 0 w 1271468"/>
              <a:gd name="connsiteY6" fmla="*/ 590651 h 3217137"/>
              <a:gd name="connsiteX7" fmla="*/ 556943 w 1271468"/>
              <a:gd name="connsiteY7" fmla="*/ 0 h 3217137"/>
              <a:gd name="connsiteX8" fmla="*/ 1270481 w 1271468"/>
              <a:gd name="connsiteY8" fmla="*/ 1588998 h 3217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71468" h="3217137">
                <a:moveTo>
                  <a:pt x="1270481" y="1588998"/>
                </a:moveTo>
                <a:cubicBezTo>
                  <a:pt x="1287582" y="2171185"/>
                  <a:pt x="1082585" y="2759896"/>
                  <a:pt x="651438" y="3217137"/>
                </a:cubicBezTo>
                <a:lnTo>
                  <a:pt x="7045" y="2609518"/>
                </a:lnTo>
                <a:lnTo>
                  <a:pt x="23770" y="2593467"/>
                </a:lnTo>
                <a:cubicBezTo>
                  <a:pt x="516051" y="2071392"/>
                  <a:pt x="528266" y="1271716"/>
                  <a:pt x="73745" y="745588"/>
                </a:cubicBezTo>
                <a:lnTo>
                  <a:pt x="0" y="668584"/>
                </a:lnTo>
                <a:lnTo>
                  <a:pt x="0" y="590651"/>
                </a:lnTo>
                <a:lnTo>
                  <a:pt x="556943" y="0"/>
                </a:lnTo>
                <a:cubicBezTo>
                  <a:pt x="1014184" y="431147"/>
                  <a:pt x="1253381" y="1006811"/>
                  <a:pt x="1270481" y="1588998"/>
                </a:cubicBezTo>
                <a:close/>
              </a:path>
            </a:pathLst>
          </a:custGeom>
        </p:spPr>
      </p:pic>
      <p:pic>
        <p:nvPicPr>
          <p:cNvPr id="34" name="Picture 33">
            <a:extLst>
              <a:ext uri="{FF2B5EF4-FFF2-40B4-BE49-F238E27FC236}">
                <a16:creationId xmlns:a16="http://schemas.microsoft.com/office/drawing/2014/main" id="{BC0D3D37-BA1F-600E-6995-34EE75924B26}"/>
              </a:ext>
            </a:extLst>
          </p:cNvPr>
          <p:cNvPicPr>
            <a:picLocks noChangeAspect="1"/>
          </p:cNvPicPr>
          <p:nvPr/>
        </p:nvPicPr>
        <p:blipFill>
          <a:blip r:embed="rId7">
            <a:extLst>
              <a:ext uri="{28A0092B-C50C-407E-A947-70E740481C1C}">
                <a14:useLocalDpi xmlns:a14="http://schemas.microsoft.com/office/drawing/2010/main" val="0"/>
              </a:ext>
            </a:extLst>
          </a:blip>
          <a:srcRect l="12567" t="8328" r="29209"/>
          <a:stretch>
            <a:fillRect/>
          </a:stretch>
        </p:blipFill>
        <p:spPr>
          <a:xfrm rot="15731380">
            <a:off x="-647984" y="479385"/>
            <a:ext cx="1295969" cy="3172233"/>
          </a:xfrm>
          <a:custGeom>
            <a:avLst/>
            <a:gdLst>
              <a:gd name="connsiteX0" fmla="*/ 739938 w 1485583"/>
              <a:gd name="connsiteY0" fmla="*/ 0 h 3636364"/>
              <a:gd name="connsiteX1" fmla="*/ 727859 w 1485583"/>
              <a:gd name="connsiteY1" fmla="*/ 3636364 h 3636364"/>
              <a:gd name="connsiteX2" fmla="*/ 0 w 1485583"/>
              <a:gd name="connsiteY2" fmla="*/ 2950042 h 3636364"/>
              <a:gd name="connsiteX3" fmla="*/ 8560 w 1485583"/>
              <a:gd name="connsiteY3" fmla="*/ 2941791 h 3636364"/>
              <a:gd name="connsiteX4" fmla="*/ 111429 w 1485583"/>
              <a:gd name="connsiteY4" fmla="*/ 851718 h 3636364"/>
              <a:gd name="connsiteX5" fmla="*/ 23653 w 1485583"/>
              <a:gd name="connsiteY5" fmla="*/ 759636 h 3636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5583" h="3636364">
                <a:moveTo>
                  <a:pt x="739938" y="0"/>
                </a:moveTo>
                <a:cubicBezTo>
                  <a:pt x="1738830" y="941887"/>
                  <a:pt x="1733422" y="2569942"/>
                  <a:pt x="727859" y="3636364"/>
                </a:cubicBezTo>
                <a:lnTo>
                  <a:pt x="0" y="2950042"/>
                </a:lnTo>
                <a:lnTo>
                  <a:pt x="8560" y="2941791"/>
                </a:lnTo>
                <a:cubicBezTo>
                  <a:pt x="576714" y="2339251"/>
                  <a:pt x="610620" y="1435001"/>
                  <a:pt x="111429" y="851718"/>
                </a:cubicBezTo>
                <a:lnTo>
                  <a:pt x="23653" y="759636"/>
                </a:lnTo>
                <a:close/>
              </a:path>
            </a:pathLst>
          </a:custGeom>
        </p:spPr>
      </p:pic>
    </p:spTree>
    <p:extLst>
      <p:ext uri="{BB962C8B-B14F-4D97-AF65-F5344CB8AC3E}">
        <p14:creationId xmlns:p14="http://schemas.microsoft.com/office/powerpoint/2010/main" val="208599717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5D326FA-492D-2345-E185-580CD99080C9}"/>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38000"/>
                    </a14:imgEffect>
                    <a14:imgEffect>
                      <a14:brightnessContrast bright="-25000" contrast="13000"/>
                    </a14:imgEffect>
                  </a14:imgLayer>
                </a14:imgProps>
              </a:ext>
              <a:ext uri="{28A0092B-C50C-407E-A947-70E740481C1C}">
                <a14:useLocalDpi xmlns:a14="http://schemas.microsoft.com/office/drawing/2010/main" val="0"/>
              </a:ext>
            </a:extLst>
          </a:blip>
          <a:stretch>
            <a:fillRect/>
          </a:stretch>
        </p:blipFill>
        <p:spPr>
          <a:xfrm>
            <a:off x="0" y="1673"/>
            <a:ext cx="12192000" cy="6854653"/>
          </a:xfrm>
          <a:prstGeom prst="rect">
            <a:avLst/>
          </a:prstGeom>
          <a:effectLst>
            <a:outerShdw blurRad="368300" dist="50800" dir="8700000" algn="ctr" rotWithShape="0">
              <a:srgbClr val="000000">
                <a:alpha val="77000"/>
              </a:srgbClr>
            </a:outerShdw>
          </a:effectLst>
        </p:spPr>
      </p:pic>
      <p:sp>
        <p:nvSpPr>
          <p:cNvPr id="4" name="TextBox 3">
            <a:extLst>
              <a:ext uri="{FF2B5EF4-FFF2-40B4-BE49-F238E27FC236}">
                <a16:creationId xmlns:a16="http://schemas.microsoft.com/office/drawing/2014/main" id="{9B42EAAE-0864-0C5F-3BA4-1D6C0B77C5E5}"/>
              </a:ext>
            </a:extLst>
          </p:cNvPr>
          <p:cNvSpPr txBox="1"/>
          <p:nvPr/>
        </p:nvSpPr>
        <p:spPr>
          <a:xfrm>
            <a:off x="3878892" y="2875002"/>
            <a:ext cx="5402894" cy="1107996"/>
          </a:xfrm>
          <a:prstGeom prst="rect">
            <a:avLst/>
          </a:prstGeom>
          <a:noFill/>
        </p:spPr>
        <p:txBody>
          <a:bodyPr wrap="square" rtlCol="0">
            <a:spAutoFit/>
          </a:bodyPr>
          <a:lstStyle/>
          <a:p>
            <a:r>
              <a:rPr lang="en-US" sz="6600" dirty="0">
                <a:solidFill>
                  <a:schemeClr val="bg1"/>
                </a:solidFill>
                <a:latin typeface="DejaVu Math TeX Gyre" panose="02000503000000000000" pitchFamily="2" charset="0"/>
                <a:ea typeface="DejaVu Math TeX Gyre" panose="02000503000000000000" pitchFamily="2" charset="0"/>
                <a:cs typeface="DejaVu Math TeX Gyre" panose="02000503000000000000" pitchFamily="2" charset="0"/>
              </a:rPr>
              <a:t>THE TEAM </a:t>
            </a:r>
            <a:endParaRPr lang="en-IN" sz="6600" dirty="0">
              <a:solidFill>
                <a:schemeClr val="bg1"/>
              </a:solidFill>
              <a:latin typeface="DejaVu Math TeX Gyre" panose="02000503000000000000" pitchFamily="2" charset="0"/>
              <a:ea typeface="DejaVu Math TeX Gyre" panose="02000503000000000000" pitchFamily="2" charset="0"/>
              <a:cs typeface="DejaVu Math TeX Gyre" panose="02000503000000000000" pitchFamily="2" charset="0"/>
            </a:endParaRPr>
          </a:p>
        </p:txBody>
      </p:sp>
    </p:spTree>
    <p:extLst>
      <p:ext uri="{BB962C8B-B14F-4D97-AF65-F5344CB8AC3E}">
        <p14:creationId xmlns:p14="http://schemas.microsoft.com/office/powerpoint/2010/main" val="39118384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DA1775C-9D97-D3FC-6589-C4CA89370E78}"/>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4000"/>
                    </a14:imgEffect>
                    <a14:imgEffect>
                      <a14:brightnessContrast bright="-41000" contrast="33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7" name="Rectangle 16">
            <a:extLst>
              <a:ext uri="{FF2B5EF4-FFF2-40B4-BE49-F238E27FC236}">
                <a16:creationId xmlns:a16="http://schemas.microsoft.com/office/drawing/2014/main" id="{FC4E29E3-ED14-06D3-29B9-BBA1CE685900}"/>
              </a:ext>
            </a:extLst>
          </p:cNvPr>
          <p:cNvSpPr/>
          <p:nvPr/>
        </p:nvSpPr>
        <p:spPr>
          <a:xfrm>
            <a:off x="-175260" y="-320040"/>
            <a:ext cx="12542520" cy="7498080"/>
          </a:xfrm>
          <a:prstGeom prst="rect">
            <a:avLst/>
          </a:prstGeom>
          <a:solidFill>
            <a:srgbClr val="166088">
              <a:alpha val="27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9D9D8789-C133-1FA8-2567-720B3C3AF9B5}"/>
              </a:ext>
            </a:extLst>
          </p:cNvPr>
          <p:cNvSpPr txBox="1"/>
          <p:nvPr/>
        </p:nvSpPr>
        <p:spPr>
          <a:xfrm>
            <a:off x="3620021" y="2875002"/>
            <a:ext cx="6237962" cy="1107996"/>
          </a:xfrm>
          <a:prstGeom prst="rect">
            <a:avLst/>
          </a:prstGeom>
          <a:noFill/>
        </p:spPr>
        <p:txBody>
          <a:bodyPr wrap="square" rtlCol="0">
            <a:spAutoFit/>
          </a:bodyPr>
          <a:lstStyle/>
          <a:p>
            <a:r>
              <a:rPr lang="en-US" sz="6600" dirty="0">
                <a:solidFill>
                  <a:schemeClr val="bg1"/>
                </a:solidFill>
              </a:rPr>
              <a:t>THE PROBLEM</a:t>
            </a:r>
            <a:endParaRPr lang="en-IN" sz="6600" dirty="0">
              <a:solidFill>
                <a:schemeClr val="bg1"/>
              </a:solidFill>
            </a:endParaRPr>
          </a:p>
        </p:txBody>
      </p:sp>
    </p:spTree>
    <p:extLst>
      <p:ext uri="{BB962C8B-B14F-4D97-AF65-F5344CB8AC3E}">
        <p14:creationId xmlns:p14="http://schemas.microsoft.com/office/powerpoint/2010/main" val="37602880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0">
        <p159:morph option="byObject"/>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56000" contrast="15000"/>
                    </a14:imgEffect>
                  </a14:imgLayer>
                </a14:imgProps>
              </a:ext>
            </a:extLst>
          </a:blip>
          <a:srcRect/>
          <a:stretch>
            <a:fillRect/>
          </a:stretch>
        </a:blipFill>
        <a:effectLst/>
      </p:bgPr>
    </p:bg>
    <p:spTree>
      <p:nvGrpSpPr>
        <p:cNvPr id="1" name=""/>
        <p:cNvGrpSpPr/>
        <p:nvPr/>
      </p:nvGrpSpPr>
      <p:grpSpPr>
        <a:xfrm>
          <a:off x="0" y="0"/>
          <a:ext cx="0" cy="0"/>
          <a:chOff x="0" y="0"/>
          <a:chExt cx="0" cy="0"/>
        </a:xfrm>
      </p:grpSpPr>
      <p:pic>
        <p:nvPicPr>
          <p:cNvPr id="40" name="Picture 39">
            <a:extLst>
              <a:ext uri="{FF2B5EF4-FFF2-40B4-BE49-F238E27FC236}">
                <a16:creationId xmlns:a16="http://schemas.microsoft.com/office/drawing/2014/main" id="{ABD38EC4-F01E-A9C9-771A-A6A9FFE76395}"/>
              </a:ext>
            </a:extLst>
          </p:cNvPr>
          <p:cNvPicPr>
            <a:picLocks noChangeAspect="1"/>
          </p:cNvPicPr>
          <p:nvPr/>
        </p:nvPicPr>
        <p:blipFill>
          <a:blip r:embed="rId4">
            <a:extLst>
              <a:ext uri="{28A0092B-C50C-407E-A947-70E740481C1C}">
                <a14:useLocalDpi xmlns:a14="http://schemas.microsoft.com/office/drawing/2010/main" val="0"/>
              </a:ext>
            </a:extLst>
          </a:blip>
          <a:srcRect l="872" t="18710" r="872" b="18710"/>
          <a:stretch>
            <a:fillRect/>
          </a:stretch>
        </p:blipFill>
        <p:spPr>
          <a:xfrm>
            <a:off x="1430595" y="663678"/>
            <a:ext cx="3790333" cy="4291781"/>
          </a:xfrm>
          <a:custGeom>
            <a:avLst/>
            <a:gdLst>
              <a:gd name="connsiteX0" fmla="*/ 1895166 w 3790333"/>
              <a:gd name="connsiteY0" fmla="*/ 0 h 4291781"/>
              <a:gd name="connsiteX1" fmla="*/ 3790333 w 3790333"/>
              <a:gd name="connsiteY1" fmla="*/ 947584 h 4291781"/>
              <a:gd name="connsiteX2" fmla="*/ 3790333 w 3790333"/>
              <a:gd name="connsiteY2" fmla="*/ 3344197 h 4291781"/>
              <a:gd name="connsiteX3" fmla="*/ 1895166 w 3790333"/>
              <a:gd name="connsiteY3" fmla="*/ 4291781 h 4291781"/>
              <a:gd name="connsiteX4" fmla="*/ 0 w 3790333"/>
              <a:gd name="connsiteY4" fmla="*/ 3344197 h 4291781"/>
              <a:gd name="connsiteX5" fmla="*/ 0 w 3790333"/>
              <a:gd name="connsiteY5" fmla="*/ 947584 h 4291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90333" h="4291781">
                <a:moveTo>
                  <a:pt x="1895166" y="0"/>
                </a:moveTo>
                <a:lnTo>
                  <a:pt x="3790333" y="947584"/>
                </a:lnTo>
                <a:lnTo>
                  <a:pt x="3790333" y="3344197"/>
                </a:lnTo>
                <a:lnTo>
                  <a:pt x="1895166" y="4291781"/>
                </a:lnTo>
                <a:lnTo>
                  <a:pt x="0" y="3344197"/>
                </a:lnTo>
                <a:lnTo>
                  <a:pt x="0" y="947584"/>
                </a:lnTo>
                <a:close/>
              </a:path>
            </a:pathLst>
          </a:custGeom>
        </p:spPr>
      </p:pic>
      <p:sp>
        <p:nvSpPr>
          <p:cNvPr id="32" name="Rectangle 31">
            <a:extLst>
              <a:ext uri="{FF2B5EF4-FFF2-40B4-BE49-F238E27FC236}">
                <a16:creationId xmlns:a16="http://schemas.microsoft.com/office/drawing/2014/main" id="{9D575F04-A893-03CD-09FA-AB9574AFA55B}"/>
              </a:ext>
            </a:extLst>
          </p:cNvPr>
          <p:cNvSpPr/>
          <p:nvPr/>
        </p:nvSpPr>
        <p:spPr>
          <a:xfrm rot="1574082">
            <a:off x="1325096" y="4655801"/>
            <a:ext cx="2200473" cy="189172"/>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TextBox 32">
            <a:extLst>
              <a:ext uri="{FF2B5EF4-FFF2-40B4-BE49-F238E27FC236}">
                <a16:creationId xmlns:a16="http://schemas.microsoft.com/office/drawing/2014/main" id="{5F175CF1-6764-5081-BFBE-4EB901AEE16E}"/>
              </a:ext>
            </a:extLst>
          </p:cNvPr>
          <p:cNvSpPr txBox="1"/>
          <p:nvPr/>
        </p:nvSpPr>
        <p:spPr>
          <a:xfrm>
            <a:off x="5817471" y="725252"/>
            <a:ext cx="3539613" cy="584775"/>
          </a:xfrm>
          <a:prstGeom prst="rect">
            <a:avLst/>
          </a:prstGeom>
          <a:noFill/>
        </p:spPr>
        <p:txBody>
          <a:bodyPr wrap="square" rtlCol="0">
            <a:spAutoFit/>
          </a:bodyPr>
          <a:lstStyle/>
          <a:p>
            <a:r>
              <a:rPr lang="en-US" sz="3200" u="sng" dirty="0">
                <a:solidFill>
                  <a:schemeClr val="bg1"/>
                </a:solidFill>
                <a:latin typeface="Century Gothic" panose="020B0502020202020204" pitchFamily="34" charset="0"/>
              </a:rPr>
              <a:t>TEAM LEADER</a:t>
            </a:r>
            <a:endParaRPr lang="en-IN" sz="3200" u="sng" dirty="0">
              <a:solidFill>
                <a:schemeClr val="bg1"/>
              </a:solidFill>
              <a:latin typeface="Century Gothic" panose="020B0502020202020204" pitchFamily="34" charset="0"/>
            </a:endParaRPr>
          </a:p>
        </p:txBody>
      </p:sp>
      <p:sp>
        <p:nvSpPr>
          <p:cNvPr id="34" name="TextBox 33">
            <a:extLst>
              <a:ext uri="{FF2B5EF4-FFF2-40B4-BE49-F238E27FC236}">
                <a16:creationId xmlns:a16="http://schemas.microsoft.com/office/drawing/2014/main" id="{0EEA06A8-E251-61B9-B0E3-D5407FFB44AE}"/>
              </a:ext>
            </a:extLst>
          </p:cNvPr>
          <p:cNvSpPr txBox="1"/>
          <p:nvPr/>
        </p:nvSpPr>
        <p:spPr>
          <a:xfrm>
            <a:off x="5987845" y="1843548"/>
            <a:ext cx="5265174" cy="3046988"/>
          </a:xfrm>
          <a:prstGeom prst="rect">
            <a:avLst/>
          </a:prstGeom>
          <a:noFill/>
        </p:spPr>
        <p:txBody>
          <a:bodyPr wrap="square" rtlCol="0">
            <a:spAutoFit/>
          </a:bodyPr>
          <a:lstStyle/>
          <a:p>
            <a:r>
              <a:rPr lang="en-US" sz="2400" dirty="0">
                <a:solidFill>
                  <a:schemeClr val="bg1"/>
                </a:solidFill>
                <a:latin typeface="Century Gothic" panose="020B0502020202020204" pitchFamily="34" charset="0"/>
              </a:rPr>
              <a:t>DEV SHARMA</a:t>
            </a:r>
          </a:p>
          <a:p>
            <a:endParaRPr lang="en-US" sz="2400" dirty="0">
              <a:solidFill>
                <a:schemeClr val="bg1"/>
              </a:solidFill>
              <a:latin typeface="Century Gothic" panose="020B0502020202020204" pitchFamily="34" charset="0"/>
            </a:endParaRPr>
          </a:p>
          <a:p>
            <a:r>
              <a:rPr lang="en-US" sz="2000" dirty="0">
                <a:solidFill>
                  <a:schemeClr val="bg1"/>
                </a:solidFill>
                <a:latin typeface="Century Gothic" panose="020B0502020202020204" pitchFamily="34" charset="0"/>
              </a:rPr>
              <a:t>With wanting to contribute to the country, an entrepreneurial spirit and his love towards travelling, he decided to take the idea of Indian Tourism to another level in hopes to out India in the list of travel giants. </a:t>
            </a:r>
          </a:p>
          <a:p>
            <a:endParaRPr lang="en-IN" sz="2400" dirty="0">
              <a:solidFill>
                <a:schemeClr val="bg1"/>
              </a:solidFill>
              <a:latin typeface="Century Gothic" panose="020B0502020202020204" pitchFamily="34" charset="0"/>
            </a:endParaRPr>
          </a:p>
        </p:txBody>
      </p:sp>
      <p:grpSp>
        <p:nvGrpSpPr>
          <p:cNvPr id="49" name="Group 48">
            <a:extLst>
              <a:ext uri="{FF2B5EF4-FFF2-40B4-BE49-F238E27FC236}">
                <a16:creationId xmlns:a16="http://schemas.microsoft.com/office/drawing/2014/main" id="{6971EC3C-1A06-CA1F-4692-BD32DD24247F}"/>
              </a:ext>
            </a:extLst>
          </p:cNvPr>
          <p:cNvGrpSpPr/>
          <p:nvPr/>
        </p:nvGrpSpPr>
        <p:grpSpPr>
          <a:xfrm>
            <a:off x="1325095" y="4655801"/>
            <a:ext cx="3996104" cy="214085"/>
            <a:chOff x="1325095" y="4655801"/>
            <a:chExt cx="3996104" cy="214085"/>
          </a:xfrm>
        </p:grpSpPr>
        <p:sp>
          <p:nvSpPr>
            <p:cNvPr id="41" name="Rectangle 40">
              <a:extLst>
                <a:ext uri="{FF2B5EF4-FFF2-40B4-BE49-F238E27FC236}">
                  <a16:creationId xmlns:a16="http://schemas.microsoft.com/office/drawing/2014/main" id="{F4ABEA42-5C87-B5D3-712C-8DEEAE023ED9}"/>
                </a:ext>
              </a:extLst>
            </p:cNvPr>
            <p:cNvSpPr/>
            <p:nvPr/>
          </p:nvSpPr>
          <p:spPr>
            <a:xfrm rot="1574082">
              <a:off x="1325095" y="4655801"/>
              <a:ext cx="2200473" cy="189172"/>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Freeform: Shape 47">
              <a:extLst>
                <a:ext uri="{FF2B5EF4-FFF2-40B4-BE49-F238E27FC236}">
                  <a16:creationId xmlns:a16="http://schemas.microsoft.com/office/drawing/2014/main" id="{385213A2-C989-CD30-C7BD-F56CF9F5DAFE}"/>
                </a:ext>
              </a:extLst>
            </p:cNvPr>
            <p:cNvSpPr/>
            <p:nvPr/>
          </p:nvSpPr>
          <p:spPr>
            <a:xfrm rot="9108008">
              <a:off x="3120726" y="4680714"/>
              <a:ext cx="2200473" cy="189172"/>
            </a:xfrm>
            <a:custGeom>
              <a:avLst/>
              <a:gdLst>
                <a:gd name="connsiteX0" fmla="*/ 0 w 2200473"/>
                <a:gd name="connsiteY0" fmla="*/ 189172 h 189172"/>
                <a:gd name="connsiteX1" fmla="*/ 0 w 2200473"/>
                <a:gd name="connsiteY1" fmla="*/ 0 h 189172"/>
                <a:gd name="connsiteX2" fmla="*/ 2090350 w 2200473"/>
                <a:gd name="connsiteY2" fmla="*/ 0 h 189172"/>
                <a:gd name="connsiteX3" fmla="*/ 2200473 w 2200473"/>
                <a:gd name="connsiteY3" fmla="*/ 152038 h 189172"/>
                <a:gd name="connsiteX4" fmla="*/ 2200473 w 2200473"/>
                <a:gd name="connsiteY4" fmla="*/ 189172 h 189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0473" h="189172">
                  <a:moveTo>
                    <a:pt x="0" y="189172"/>
                  </a:moveTo>
                  <a:lnTo>
                    <a:pt x="0" y="0"/>
                  </a:lnTo>
                  <a:lnTo>
                    <a:pt x="2090350" y="0"/>
                  </a:lnTo>
                  <a:lnTo>
                    <a:pt x="2200473" y="152038"/>
                  </a:lnTo>
                  <a:lnTo>
                    <a:pt x="2200473" y="189172"/>
                  </a:lnTo>
                  <a:close/>
                </a:path>
              </a:pathLst>
            </a:cu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spTree>
    <p:extLst>
      <p:ext uri="{BB962C8B-B14F-4D97-AF65-F5344CB8AC3E}">
        <p14:creationId xmlns:p14="http://schemas.microsoft.com/office/powerpoint/2010/main" val="16868262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0">
        <p159:morph option="byObject"/>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56000" contrast="15000"/>
                    </a14:imgEffect>
                  </a14:imgLayer>
                </a14:imgProps>
              </a:ext>
            </a:extLst>
          </a:blip>
          <a:srcRect/>
          <a:stretch>
            <a:fillRect/>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FD9C112A-378F-C9BE-6C2E-0B66FCEF9F08}"/>
              </a:ext>
            </a:extLst>
          </p:cNvPr>
          <p:cNvPicPr>
            <a:picLocks noChangeAspect="1"/>
          </p:cNvPicPr>
          <p:nvPr/>
        </p:nvPicPr>
        <p:blipFill>
          <a:blip r:embed="rId4">
            <a:extLst>
              <a:ext uri="{28A0092B-C50C-407E-A947-70E740481C1C}">
                <a14:useLocalDpi xmlns:a14="http://schemas.microsoft.com/office/drawing/2010/main" val="0"/>
              </a:ext>
            </a:extLst>
          </a:blip>
          <a:srcRect l="611" t="587" r="3529" b="36832"/>
          <a:stretch>
            <a:fillRect/>
          </a:stretch>
        </p:blipFill>
        <p:spPr>
          <a:xfrm>
            <a:off x="7016562" y="490682"/>
            <a:ext cx="3790333" cy="4291781"/>
          </a:xfrm>
          <a:custGeom>
            <a:avLst/>
            <a:gdLst>
              <a:gd name="connsiteX0" fmla="*/ 1895166 w 3790333"/>
              <a:gd name="connsiteY0" fmla="*/ 0 h 4291781"/>
              <a:gd name="connsiteX1" fmla="*/ 3790333 w 3790333"/>
              <a:gd name="connsiteY1" fmla="*/ 947584 h 4291781"/>
              <a:gd name="connsiteX2" fmla="*/ 3790333 w 3790333"/>
              <a:gd name="connsiteY2" fmla="*/ 3344197 h 4291781"/>
              <a:gd name="connsiteX3" fmla="*/ 1895166 w 3790333"/>
              <a:gd name="connsiteY3" fmla="*/ 4291781 h 4291781"/>
              <a:gd name="connsiteX4" fmla="*/ 0 w 3790333"/>
              <a:gd name="connsiteY4" fmla="*/ 3344197 h 4291781"/>
              <a:gd name="connsiteX5" fmla="*/ 0 w 3790333"/>
              <a:gd name="connsiteY5" fmla="*/ 947584 h 4291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90333" h="4291781">
                <a:moveTo>
                  <a:pt x="1895166" y="0"/>
                </a:moveTo>
                <a:lnTo>
                  <a:pt x="3790333" y="947584"/>
                </a:lnTo>
                <a:lnTo>
                  <a:pt x="3790333" y="3344197"/>
                </a:lnTo>
                <a:lnTo>
                  <a:pt x="1895166" y="4291781"/>
                </a:lnTo>
                <a:lnTo>
                  <a:pt x="0" y="3344197"/>
                </a:lnTo>
                <a:lnTo>
                  <a:pt x="0" y="947584"/>
                </a:lnTo>
                <a:close/>
              </a:path>
            </a:pathLst>
          </a:custGeom>
        </p:spPr>
      </p:pic>
      <p:sp>
        <p:nvSpPr>
          <p:cNvPr id="12" name="TextBox 11">
            <a:extLst>
              <a:ext uri="{FF2B5EF4-FFF2-40B4-BE49-F238E27FC236}">
                <a16:creationId xmlns:a16="http://schemas.microsoft.com/office/drawing/2014/main" id="{CEDCC59B-0B38-EE18-61C7-49946CF45A39}"/>
              </a:ext>
            </a:extLst>
          </p:cNvPr>
          <p:cNvSpPr txBox="1"/>
          <p:nvPr/>
        </p:nvSpPr>
        <p:spPr>
          <a:xfrm>
            <a:off x="629920" y="1393001"/>
            <a:ext cx="5740400" cy="2677656"/>
          </a:xfrm>
          <a:prstGeom prst="rect">
            <a:avLst/>
          </a:prstGeom>
          <a:noFill/>
        </p:spPr>
        <p:txBody>
          <a:bodyPr wrap="square" rtlCol="0">
            <a:spAutoFit/>
          </a:bodyPr>
          <a:lstStyle/>
          <a:p>
            <a:pPr algn="r"/>
            <a:r>
              <a:rPr lang="en-US" sz="2400" dirty="0">
                <a:solidFill>
                  <a:schemeClr val="bg1"/>
                </a:solidFill>
                <a:latin typeface="Century Gothic" panose="020B0502020202020204" pitchFamily="34" charset="0"/>
              </a:rPr>
              <a:t>KOMAL DESODHIA</a:t>
            </a:r>
          </a:p>
          <a:p>
            <a:pPr algn="r"/>
            <a:endParaRPr lang="en-US" sz="2400" dirty="0">
              <a:solidFill>
                <a:schemeClr val="bg1"/>
              </a:solidFill>
              <a:latin typeface="Century Gothic" panose="020B0502020202020204" pitchFamily="34" charset="0"/>
            </a:endParaRPr>
          </a:p>
          <a:p>
            <a:pPr algn="r"/>
            <a:r>
              <a:rPr lang="en-US" sz="2000" dirty="0">
                <a:solidFill>
                  <a:schemeClr val="bg1"/>
                </a:solidFill>
                <a:latin typeface="Century Gothic" panose="020B0502020202020204" pitchFamily="34" charset="0"/>
              </a:rPr>
              <a:t>Leading our talented creative team, she guide ideas from inception to fruition, nurturing a culture of innovation. Her meticulous eye for detail and passion for innovation ensure that every design element is both impactful and purposeful.</a:t>
            </a:r>
            <a:endParaRPr lang="en-IN" sz="2000" dirty="0">
              <a:solidFill>
                <a:schemeClr val="bg1"/>
              </a:solidFill>
              <a:latin typeface="Century Gothic" panose="020B0502020202020204" pitchFamily="34" charset="0"/>
            </a:endParaRPr>
          </a:p>
        </p:txBody>
      </p:sp>
      <p:grpSp>
        <p:nvGrpSpPr>
          <p:cNvPr id="13" name="Group 12">
            <a:extLst>
              <a:ext uri="{FF2B5EF4-FFF2-40B4-BE49-F238E27FC236}">
                <a16:creationId xmlns:a16="http://schemas.microsoft.com/office/drawing/2014/main" id="{D283DBEC-363C-1A1B-3471-8A0FE234F308}"/>
              </a:ext>
            </a:extLst>
          </p:cNvPr>
          <p:cNvGrpSpPr/>
          <p:nvPr/>
        </p:nvGrpSpPr>
        <p:grpSpPr>
          <a:xfrm>
            <a:off x="6810791" y="4568378"/>
            <a:ext cx="3996104" cy="214085"/>
            <a:chOff x="1325095" y="4655801"/>
            <a:chExt cx="3996104" cy="214085"/>
          </a:xfrm>
        </p:grpSpPr>
        <p:sp>
          <p:nvSpPr>
            <p:cNvPr id="14" name="Rectangle 13">
              <a:extLst>
                <a:ext uri="{FF2B5EF4-FFF2-40B4-BE49-F238E27FC236}">
                  <a16:creationId xmlns:a16="http://schemas.microsoft.com/office/drawing/2014/main" id="{37DACF2F-B9E6-EC12-0D86-0B6EA452D923}"/>
                </a:ext>
              </a:extLst>
            </p:cNvPr>
            <p:cNvSpPr/>
            <p:nvPr/>
          </p:nvSpPr>
          <p:spPr>
            <a:xfrm rot="1574082">
              <a:off x="1325095" y="4655801"/>
              <a:ext cx="2200473" cy="189172"/>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Freeform: Shape 14">
              <a:extLst>
                <a:ext uri="{FF2B5EF4-FFF2-40B4-BE49-F238E27FC236}">
                  <a16:creationId xmlns:a16="http://schemas.microsoft.com/office/drawing/2014/main" id="{ACEA32E6-F2AB-4679-58C7-8919C0769B16}"/>
                </a:ext>
              </a:extLst>
            </p:cNvPr>
            <p:cNvSpPr/>
            <p:nvPr/>
          </p:nvSpPr>
          <p:spPr>
            <a:xfrm rot="9108008">
              <a:off x="3120726" y="4680714"/>
              <a:ext cx="2200473" cy="189172"/>
            </a:xfrm>
            <a:custGeom>
              <a:avLst/>
              <a:gdLst>
                <a:gd name="connsiteX0" fmla="*/ 0 w 2200473"/>
                <a:gd name="connsiteY0" fmla="*/ 189172 h 189172"/>
                <a:gd name="connsiteX1" fmla="*/ 0 w 2200473"/>
                <a:gd name="connsiteY1" fmla="*/ 0 h 189172"/>
                <a:gd name="connsiteX2" fmla="*/ 2090350 w 2200473"/>
                <a:gd name="connsiteY2" fmla="*/ 0 h 189172"/>
                <a:gd name="connsiteX3" fmla="*/ 2200473 w 2200473"/>
                <a:gd name="connsiteY3" fmla="*/ 152038 h 189172"/>
                <a:gd name="connsiteX4" fmla="*/ 2200473 w 2200473"/>
                <a:gd name="connsiteY4" fmla="*/ 189172 h 189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0473" h="189172">
                  <a:moveTo>
                    <a:pt x="0" y="189172"/>
                  </a:moveTo>
                  <a:lnTo>
                    <a:pt x="0" y="0"/>
                  </a:lnTo>
                  <a:lnTo>
                    <a:pt x="2090350" y="0"/>
                  </a:lnTo>
                  <a:lnTo>
                    <a:pt x="2200473" y="152038"/>
                  </a:lnTo>
                  <a:lnTo>
                    <a:pt x="2200473" y="189172"/>
                  </a:lnTo>
                  <a:close/>
                </a:path>
              </a:pathLst>
            </a:cu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sp>
        <p:nvSpPr>
          <p:cNvPr id="3" name="TextBox 2">
            <a:extLst>
              <a:ext uri="{FF2B5EF4-FFF2-40B4-BE49-F238E27FC236}">
                <a16:creationId xmlns:a16="http://schemas.microsoft.com/office/drawing/2014/main" id="{0B01A87B-45FE-D94E-6537-152A33F00791}"/>
              </a:ext>
            </a:extLst>
          </p:cNvPr>
          <p:cNvSpPr txBox="1"/>
          <p:nvPr/>
        </p:nvSpPr>
        <p:spPr>
          <a:xfrm>
            <a:off x="2956560" y="562094"/>
            <a:ext cx="3790333" cy="523220"/>
          </a:xfrm>
          <a:prstGeom prst="rect">
            <a:avLst/>
          </a:prstGeom>
          <a:noFill/>
        </p:spPr>
        <p:txBody>
          <a:bodyPr wrap="square">
            <a:spAutoFit/>
          </a:bodyPr>
          <a:lstStyle/>
          <a:p>
            <a:r>
              <a:rPr lang="en-US" sz="2800" u="sng" dirty="0">
                <a:solidFill>
                  <a:schemeClr val="bg1"/>
                </a:solidFill>
                <a:latin typeface="Century Gothic" panose="020B0502020202020204" pitchFamily="34" charset="0"/>
              </a:rPr>
              <a:t>CREATIVE DIRECTOR</a:t>
            </a:r>
            <a:endParaRPr lang="en-IN" sz="2800" u="sng"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8416296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0">
        <p159:morph option="byObject"/>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56000" contrast="15000"/>
                    </a14:imgEffect>
                  </a14:imgLayer>
                </a14:imgProps>
              </a:ext>
            </a:extLst>
          </a:blip>
          <a:srcRect/>
          <a:stretch>
            <a:fillRect/>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5BE8F79-1F39-47D0-27CE-B9225F9EE9E8}"/>
              </a:ext>
            </a:extLst>
          </p:cNvPr>
          <p:cNvPicPr>
            <a:picLocks noChangeAspect="1"/>
          </p:cNvPicPr>
          <p:nvPr/>
        </p:nvPicPr>
        <p:blipFill>
          <a:blip r:embed="rId4">
            <a:extLst>
              <a:ext uri="{28A0092B-C50C-407E-A947-70E740481C1C}">
                <a14:useLocalDpi xmlns:a14="http://schemas.microsoft.com/office/drawing/2010/main" val="0"/>
              </a:ext>
            </a:extLst>
          </a:blip>
          <a:srcRect t="20616" r="1858" b="16803"/>
          <a:stretch>
            <a:fillRect/>
          </a:stretch>
        </p:blipFill>
        <p:spPr>
          <a:xfrm>
            <a:off x="1430596" y="663678"/>
            <a:ext cx="3790333" cy="4291781"/>
          </a:xfrm>
          <a:custGeom>
            <a:avLst/>
            <a:gdLst>
              <a:gd name="connsiteX0" fmla="*/ 1895166 w 3790333"/>
              <a:gd name="connsiteY0" fmla="*/ 0 h 4291781"/>
              <a:gd name="connsiteX1" fmla="*/ 3790333 w 3790333"/>
              <a:gd name="connsiteY1" fmla="*/ 947584 h 4291781"/>
              <a:gd name="connsiteX2" fmla="*/ 3790333 w 3790333"/>
              <a:gd name="connsiteY2" fmla="*/ 3344197 h 4291781"/>
              <a:gd name="connsiteX3" fmla="*/ 1895166 w 3790333"/>
              <a:gd name="connsiteY3" fmla="*/ 4291781 h 4291781"/>
              <a:gd name="connsiteX4" fmla="*/ 0 w 3790333"/>
              <a:gd name="connsiteY4" fmla="*/ 3344197 h 4291781"/>
              <a:gd name="connsiteX5" fmla="*/ 0 w 3790333"/>
              <a:gd name="connsiteY5" fmla="*/ 947584 h 4291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90333" h="4291781">
                <a:moveTo>
                  <a:pt x="1895166" y="0"/>
                </a:moveTo>
                <a:lnTo>
                  <a:pt x="3790333" y="947584"/>
                </a:lnTo>
                <a:lnTo>
                  <a:pt x="3790333" y="3344197"/>
                </a:lnTo>
                <a:lnTo>
                  <a:pt x="1895166" y="4291781"/>
                </a:lnTo>
                <a:lnTo>
                  <a:pt x="0" y="3344197"/>
                </a:lnTo>
                <a:lnTo>
                  <a:pt x="0" y="947584"/>
                </a:lnTo>
                <a:close/>
              </a:path>
            </a:pathLst>
          </a:custGeom>
        </p:spPr>
      </p:pic>
      <p:sp>
        <p:nvSpPr>
          <p:cNvPr id="9" name="TextBox 8">
            <a:extLst>
              <a:ext uri="{FF2B5EF4-FFF2-40B4-BE49-F238E27FC236}">
                <a16:creationId xmlns:a16="http://schemas.microsoft.com/office/drawing/2014/main" id="{6D21CEE2-91F0-2FE4-86EC-E31E3D558EB7}"/>
              </a:ext>
            </a:extLst>
          </p:cNvPr>
          <p:cNvSpPr txBox="1"/>
          <p:nvPr/>
        </p:nvSpPr>
        <p:spPr>
          <a:xfrm>
            <a:off x="5689190" y="1703542"/>
            <a:ext cx="5852570" cy="2985433"/>
          </a:xfrm>
          <a:prstGeom prst="rect">
            <a:avLst/>
          </a:prstGeom>
          <a:noFill/>
        </p:spPr>
        <p:txBody>
          <a:bodyPr wrap="square" rtlCol="0">
            <a:spAutoFit/>
          </a:bodyPr>
          <a:lstStyle/>
          <a:p>
            <a:r>
              <a:rPr lang="en-US" sz="2400" dirty="0">
                <a:solidFill>
                  <a:schemeClr val="bg1"/>
                </a:solidFill>
                <a:latin typeface="Century Gothic" panose="020B0502020202020204" pitchFamily="34" charset="0"/>
              </a:rPr>
              <a:t>RAMONA NANDAVARAM</a:t>
            </a:r>
          </a:p>
          <a:p>
            <a:endParaRPr lang="en-US" sz="2400" dirty="0">
              <a:solidFill>
                <a:schemeClr val="bg1"/>
              </a:solidFill>
              <a:latin typeface="Century Gothic" panose="020B0502020202020204" pitchFamily="34" charset="0"/>
            </a:endParaRPr>
          </a:p>
          <a:p>
            <a:r>
              <a:rPr lang="en-US" sz="2000" dirty="0">
                <a:solidFill>
                  <a:schemeClr val="bg1"/>
                </a:solidFill>
                <a:latin typeface="Century Gothic" panose="020B0502020202020204" pitchFamily="34" charset="0"/>
              </a:rPr>
              <a:t>A determined soul who can complete any task with full dedication and creativity. She’s the navigator who guide us through the sea of data, helping us chart a course to success. Her attention to detail ensures accuracy and reliability in every piece of information she presents.</a:t>
            </a:r>
            <a:endParaRPr lang="en-IN" sz="2400" dirty="0">
              <a:solidFill>
                <a:schemeClr val="bg1"/>
              </a:solidFill>
              <a:latin typeface="Century Gothic" panose="020B0502020202020204" pitchFamily="34" charset="0"/>
            </a:endParaRPr>
          </a:p>
        </p:txBody>
      </p:sp>
      <p:grpSp>
        <p:nvGrpSpPr>
          <p:cNvPr id="10" name="Group 9">
            <a:extLst>
              <a:ext uri="{FF2B5EF4-FFF2-40B4-BE49-F238E27FC236}">
                <a16:creationId xmlns:a16="http://schemas.microsoft.com/office/drawing/2014/main" id="{345713EE-CA48-460F-F4CD-74DCB2FDF960}"/>
              </a:ext>
            </a:extLst>
          </p:cNvPr>
          <p:cNvGrpSpPr/>
          <p:nvPr/>
        </p:nvGrpSpPr>
        <p:grpSpPr>
          <a:xfrm>
            <a:off x="1325095" y="4655801"/>
            <a:ext cx="3996104" cy="214085"/>
            <a:chOff x="1325095" y="4655801"/>
            <a:chExt cx="3996104" cy="214085"/>
          </a:xfrm>
        </p:grpSpPr>
        <p:sp>
          <p:nvSpPr>
            <p:cNvPr id="11" name="Rectangle 10">
              <a:extLst>
                <a:ext uri="{FF2B5EF4-FFF2-40B4-BE49-F238E27FC236}">
                  <a16:creationId xmlns:a16="http://schemas.microsoft.com/office/drawing/2014/main" id="{65D04B45-2822-4B9D-CFFA-5403702E1453}"/>
                </a:ext>
              </a:extLst>
            </p:cNvPr>
            <p:cNvSpPr/>
            <p:nvPr/>
          </p:nvSpPr>
          <p:spPr>
            <a:xfrm rot="1574082">
              <a:off x="1325095" y="4655801"/>
              <a:ext cx="2200473" cy="189172"/>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Freeform: Shape 11">
              <a:extLst>
                <a:ext uri="{FF2B5EF4-FFF2-40B4-BE49-F238E27FC236}">
                  <a16:creationId xmlns:a16="http://schemas.microsoft.com/office/drawing/2014/main" id="{E52214E0-04A3-43C7-C396-28B48478D489}"/>
                </a:ext>
              </a:extLst>
            </p:cNvPr>
            <p:cNvSpPr/>
            <p:nvPr/>
          </p:nvSpPr>
          <p:spPr>
            <a:xfrm rot="9108008">
              <a:off x="3120726" y="4680714"/>
              <a:ext cx="2200473" cy="189172"/>
            </a:xfrm>
            <a:custGeom>
              <a:avLst/>
              <a:gdLst>
                <a:gd name="connsiteX0" fmla="*/ 0 w 2200473"/>
                <a:gd name="connsiteY0" fmla="*/ 189172 h 189172"/>
                <a:gd name="connsiteX1" fmla="*/ 0 w 2200473"/>
                <a:gd name="connsiteY1" fmla="*/ 0 h 189172"/>
                <a:gd name="connsiteX2" fmla="*/ 2090350 w 2200473"/>
                <a:gd name="connsiteY2" fmla="*/ 0 h 189172"/>
                <a:gd name="connsiteX3" fmla="*/ 2200473 w 2200473"/>
                <a:gd name="connsiteY3" fmla="*/ 152038 h 189172"/>
                <a:gd name="connsiteX4" fmla="*/ 2200473 w 2200473"/>
                <a:gd name="connsiteY4" fmla="*/ 189172 h 189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0473" h="189172">
                  <a:moveTo>
                    <a:pt x="0" y="189172"/>
                  </a:moveTo>
                  <a:lnTo>
                    <a:pt x="0" y="0"/>
                  </a:lnTo>
                  <a:lnTo>
                    <a:pt x="2090350" y="0"/>
                  </a:lnTo>
                  <a:lnTo>
                    <a:pt x="2200473" y="152038"/>
                  </a:lnTo>
                  <a:lnTo>
                    <a:pt x="2200473" y="189172"/>
                  </a:lnTo>
                  <a:close/>
                </a:path>
              </a:pathLst>
            </a:cu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sp>
        <p:nvSpPr>
          <p:cNvPr id="14" name="TextBox 13">
            <a:extLst>
              <a:ext uri="{FF2B5EF4-FFF2-40B4-BE49-F238E27FC236}">
                <a16:creationId xmlns:a16="http://schemas.microsoft.com/office/drawing/2014/main" id="{B4C484E6-A09C-768C-BFC7-96F533F49A4F}"/>
              </a:ext>
            </a:extLst>
          </p:cNvPr>
          <p:cNvSpPr txBox="1"/>
          <p:nvPr/>
        </p:nvSpPr>
        <p:spPr>
          <a:xfrm>
            <a:off x="5689191" y="663678"/>
            <a:ext cx="4456829" cy="584775"/>
          </a:xfrm>
          <a:prstGeom prst="rect">
            <a:avLst/>
          </a:prstGeom>
          <a:noFill/>
        </p:spPr>
        <p:txBody>
          <a:bodyPr wrap="square">
            <a:spAutoFit/>
          </a:bodyPr>
          <a:lstStyle/>
          <a:p>
            <a:r>
              <a:rPr lang="en-US" sz="3200" u="sng" dirty="0">
                <a:solidFill>
                  <a:schemeClr val="bg1"/>
                </a:solidFill>
                <a:latin typeface="Century Gothic" panose="020B0502020202020204" pitchFamily="34" charset="0"/>
              </a:rPr>
              <a:t>DATA RESEARCHER</a:t>
            </a:r>
            <a:endParaRPr lang="en-IN" sz="3200" u="sng"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8849408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0">
        <p159:morph option="byObject"/>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55000" contrast="15000"/>
                    </a14:imgEffect>
                  </a14:imgLayer>
                </a14:imgProps>
              </a:ext>
            </a:extLst>
          </a:blip>
          <a:srcRect/>
          <a:stretch>
            <a:fillRect/>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21AA64E-D163-6E21-A63D-F6C8DA77D77E}"/>
              </a:ext>
            </a:extLst>
          </p:cNvPr>
          <p:cNvPicPr>
            <a:picLocks noChangeAspect="1"/>
          </p:cNvPicPr>
          <p:nvPr/>
        </p:nvPicPr>
        <p:blipFill>
          <a:blip r:embed="rId4">
            <a:extLst>
              <a:ext uri="{28A0092B-C50C-407E-A947-70E740481C1C}">
                <a14:useLocalDpi xmlns:a14="http://schemas.microsoft.com/office/drawing/2010/main" val="0"/>
              </a:ext>
            </a:extLst>
          </a:blip>
          <a:srcRect l="3822" t="15839" r="33598" b="10469"/>
          <a:stretch>
            <a:fillRect/>
          </a:stretch>
        </p:blipFill>
        <p:spPr>
          <a:xfrm rot="5400000">
            <a:off x="6775638" y="734032"/>
            <a:ext cx="4291781" cy="3790333"/>
          </a:xfrm>
          <a:custGeom>
            <a:avLst/>
            <a:gdLst>
              <a:gd name="connsiteX0" fmla="*/ 0 w 4291781"/>
              <a:gd name="connsiteY0" fmla="*/ 1895167 h 3790333"/>
              <a:gd name="connsiteX1" fmla="*/ 947584 w 4291781"/>
              <a:gd name="connsiteY1" fmla="*/ 0 h 3790333"/>
              <a:gd name="connsiteX2" fmla="*/ 3344197 w 4291781"/>
              <a:gd name="connsiteY2" fmla="*/ 0 h 3790333"/>
              <a:gd name="connsiteX3" fmla="*/ 4291781 w 4291781"/>
              <a:gd name="connsiteY3" fmla="*/ 1895167 h 3790333"/>
              <a:gd name="connsiteX4" fmla="*/ 3344197 w 4291781"/>
              <a:gd name="connsiteY4" fmla="*/ 3790333 h 3790333"/>
              <a:gd name="connsiteX5" fmla="*/ 947584 w 4291781"/>
              <a:gd name="connsiteY5" fmla="*/ 3790333 h 3790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1781" h="3790333">
                <a:moveTo>
                  <a:pt x="0" y="1895167"/>
                </a:moveTo>
                <a:lnTo>
                  <a:pt x="947584" y="0"/>
                </a:lnTo>
                <a:lnTo>
                  <a:pt x="3344197" y="0"/>
                </a:lnTo>
                <a:lnTo>
                  <a:pt x="4291781" y="1895167"/>
                </a:lnTo>
                <a:lnTo>
                  <a:pt x="3344197" y="3790333"/>
                </a:lnTo>
                <a:lnTo>
                  <a:pt x="947584" y="3790333"/>
                </a:lnTo>
                <a:close/>
              </a:path>
            </a:pathLst>
          </a:custGeom>
        </p:spPr>
      </p:pic>
      <p:grpSp>
        <p:nvGrpSpPr>
          <p:cNvPr id="9" name="Group 8">
            <a:extLst>
              <a:ext uri="{FF2B5EF4-FFF2-40B4-BE49-F238E27FC236}">
                <a16:creationId xmlns:a16="http://schemas.microsoft.com/office/drawing/2014/main" id="{92759795-2A11-DC83-A2D0-7EBB42BB69E7}"/>
              </a:ext>
            </a:extLst>
          </p:cNvPr>
          <p:cNvGrpSpPr/>
          <p:nvPr/>
        </p:nvGrpSpPr>
        <p:grpSpPr>
          <a:xfrm>
            <a:off x="6923476" y="4561004"/>
            <a:ext cx="3996104" cy="214085"/>
            <a:chOff x="1325095" y="4655801"/>
            <a:chExt cx="3996104" cy="214085"/>
          </a:xfrm>
        </p:grpSpPr>
        <p:sp>
          <p:nvSpPr>
            <p:cNvPr id="10" name="Rectangle 9">
              <a:extLst>
                <a:ext uri="{FF2B5EF4-FFF2-40B4-BE49-F238E27FC236}">
                  <a16:creationId xmlns:a16="http://schemas.microsoft.com/office/drawing/2014/main" id="{743CAA8F-45E6-619E-993B-39CB482795B2}"/>
                </a:ext>
              </a:extLst>
            </p:cNvPr>
            <p:cNvSpPr/>
            <p:nvPr/>
          </p:nvSpPr>
          <p:spPr>
            <a:xfrm rot="1574082">
              <a:off x="1325095" y="4655801"/>
              <a:ext cx="2200473" cy="189172"/>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Freeform: Shape 10">
              <a:extLst>
                <a:ext uri="{FF2B5EF4-FFF2-40B4-BE49-F238E27FC236}">
                  <a16:creationId xmlns:a16="http://schemas.microsoft.com/office/drawing/2014/main" id="{B78F3FD1-ADD6-973E-934C-D88B0A2BE21B}"/>
                </a:ext>
              </a:extLst>
            </p:cNvPr>
            <p:cNvSpPr/>
            <p:nvPr/>
          </p:nvSpPr>
          <p:spPr>
            <a:xfrm rot="9108008">
              <a:off x="3120726" y="4680714"/>
              <a:ext cx="2200473" cy="189172"/>
            </a:xfrm>
            <a:custGeom>
              <a:avLst/>
              <a:gdLst>
                <a:gd name="connsiteX0" fmla="*/ 0 w 2200473"/>
                <a:gd name="connsiteY0" fmla="*/ 189172 h 189172"/>
                <a:gd name="connsiteX1" fmla="*/ 0 w 2200473"/>
                <a:gd name="connsiteY1" fmla="*/ 0 h 189172"/>
                <a:gd name="connsiteX2" fmla="*/ 2090350 w 2200473"/>
                <a:gd name="connsiteY2" fmla="*/ 0 h 189172"/>
                <a:gd name="connsiteX3" fmla="*/ 2200473 w 2200473"/>
                <a:gd name="connsiteY3" fmla="*/ 152038 h 189172"/>
                <a:gd name="connsiteX4" fmla="*/ 2200473 w 2200473"/>
                <a:gd name="connsiteY4" fmla="*/ 189172 h 189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0473" h="189172">
                  <a:moveTo>
                    <a:pt x="0" y="189172"/>
                  </a:moveTo>
                  <a:lnTo>
                    <a:pt x="0" y="0"/>
                  </a:lnTo>
                  <a:lnTo>
                    <a:pt x="2090350" y="0"/>
                  </a:lnTo>
                  <a:lnTo>
                    <a:pt x="2200473" y="152038"/>
                  </a:lnTo>
                  <a:lnTo>
                    <a:pt x="2200473" y="189172"/>
                  </a:lnTo>
                  <a:close/>
                </a:path>
              </a:pathLst>
            </a:cu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sp>
        <p:nvSpPr>
          <p:cNvPr id="12" name="TextBox 11">
            <a:extLst>
              <a:ext uri="{FF2B5EF4-FFF2-40B4-BE49-F238E27FC236}">
                <a16:creationId xmlns:a16="http://schemas.microsoft.com/office/drawing/2014/main" id="{EED4B7AC-944F-428B-06B0-A70616DB6EE1}"/>
              </a:ext>
            </a:extLst>
          </p:cNvPr>
          <p:cNvSpPr txBox="1"/>
          <p:nvPr/>
        </p:nvSpPr>
        <p:spPr>
          <a:xfrm>
            <a:off x="506003" y="1610787"/>
            <a:ext cx="6098457" cy="3662541"/>
          </a:xfrm>
          <a:prstGeom prst="rect">
            <a:avLst/>
          </a:prstGeom>
          <a:noFill/>
        </p:spPr>
        <p:txBody>
          <a:bodyPr wrap="square" rtlCol="0">
            <a:spAutoFit/>
          </a:bodyPr>
          <a:lstStyle/>
          <a:p>
            <a:pPr algn="r"/>
            <a:r>
              <a:rPr lang="en-US" sz="2800" dirty="0">
                <a:solidFill>
                  <a:schemeClr val="bg1"/>
                </a:solidFill>
                <a:latin typeface="Century Gothic" panose="020B0502020202020204" pitchFamily="34" charset="0"/>
              </a:rPr>
              <a:t>ARJUN SAGAR</a:t>
            </a:r>
          </a:p>
          <a:p>
            <a:pPr algn="r"/>
            <a:endParaRPr lang="en-US" sz="2800" dirty="0">
              <a:solidFill>
                <a:schemeClr val="bg1"/>
              </a:solidFill>
              <a:latin typeface="Century Gothic" panose="020B0502020202020204" pitchFamily="34" charset="0"/>
            </a:endParaRPr>
          </a:p>
          <a:p>
            <a:pPr algn="r"/>
            <a:r>
              <a:rPr lang="en-US" sz="2000" dirty="0">
                <a:solidFill>
                  <a:schemeClr val="bg1"/>
                </a:solidFill>
                <a:latin typeface="Century Gothic" panose="020B0502020202020204" pitchFamily="34" charset="0"/>
              </a:rPr>
              <a:t>With a keen eye for detail and a knack for digging deep, he sift through mountains of information to find the hidden gems. Armed with advanced tools, he transform raw information into actionable knowledge, guiding our decisions.</a:t>
            </a:r>
          </a:p>
          <a:p>
            <a:pPr algn="r"/>
            <a:endParaRPr lang="en-US" sz="2800" dirty="0">
              <a:solidFill>
                <a:schemeClr val="bg1"/>
              </a:solidFill>
              <a:latin typeface="Century Gothic" panose="020B0502020202020204" pitchFamily="34" charset="0"/>
            </a:endParaRPr>
          </a:p>
          <a:p>
            <a:pPr algn="r"/>
            <a:endParaRPr lang="en-IN" sz="2800" dirty="0">
              <a:solidFill>
                <a:schemeClr val="bg1"/>
              </a:solidFill>
              <a:latin typeface="Century Gothic" panose="020B0502020202020204" pitchFamily="34" charset="0"/>
            </a:endParaRPr>
          </a:p>
        </p:txBody>
      </p:sp>
      <p:sp>
        <p:nvSpPr>
          <p:cNvPr id="14" name="TextBox 13">
            <a:extLst>
              <a:ext uri="{FF2B5EF4-FFF2-40B4-BE49-F238E27FC236}">
                <a16:creationId xmlns:a16="http://schemas.microsoft.com/office/drawing/2014/main" id="{DAE74E5E-04DF-D70F-3309-02CA32386280}"/>
              </a:ext>
            </a:extLst>
          </p:cNvPr>
          <p:cNvSpPr txBox="1"/>
          <p:nvPr/>
        </p:nvSpPr>
        <p:spPr>
          <a:xfrm>
            <a:off x="2706545" y="751856"/>
            <a:ext cx="6098458" cy="584775"/>
          </a:xfrm>
          <a:prstGeom prst="rect">
            <a:avLst/>
          </a:prstGeom>
          <a:noFill/>
        </p:spPr>
        <p:txBody>
          <a:bodyPr wrap="square">
            <a:spAutoFit/>
          </a:bodyPr>
          <a:lstStyle/>
          <a:p>
            <a:r>
              <a:rPr lang="en-US" sz="3200" u="sng" dirty="0">
                <a:solidFill>
                  <a:schemeClr val="bg1"/>
                </a:solidFill>
                <a:latin typeface="Century Gothic" panose="020B0502020202020204" pitchFamily="34" charset="0"/>
              </a:rPr>
              <a:t>DATA RESEARCHER</a:t>
            </a:r>
            <a:endParaRPr lang="en-IN" sz="3200" u="sng"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5836982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0">
        <p159:morph option="byObject"/>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56000" contrast="15000"/>
                    </a14:imgEffect>
                  </a14:imgLayer>
                </a14:imgProps>
              </a:ext>
            </a:extLst>
          </a:blip>
          <a:srcRect/>
          <a:stretch>
            <a:fillRect/>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837367F-C085-6BFB-E27A-AA7F1300684F}"/>
              </a:ext>
            </a:extLst>
          </p:cNvPr>
          <p:cNvPicPr>
            <a:picLocks noChangeAspect="1"/>
          </p:cNvPicPr>
          <p:nvPr/>
        </p:nvPicPr>
        <p:blipFill>
          <a:blip r:embed="rId4">
            <a:extLst>
              <a:ext uri="{28A0092B-C50C-407E-A947-70E740481C1C}">
                <a14:useLocalDpi xmlns:a14="http://schemas.microsoft.com/office/drawing/2010/main" val="0"/>
              </a:ext>
            </a:extLst>
          </a:blip>
          <a:srcRect l="13154" t="19355" r="13154" b="18065"/>
          <a:stretch>
            <a:fillRect/>
          </a:stretch>
        </p:blipFill>
        <p:spPr>
          <a:xfrm>
            <a:off x="1430596" y="663678"/>
            <a:ext cx="3790333" cy="4291781"/>
          </a:xfrm>
          <a:custGeom>
            <a:avLst/>
            <a:gdLst>
              <a:gd name="connsiteX0" fmla="*/ 1895166 w 3790333"/>
              <a:gd name="connsiteY0" fmla="*/ 0 h 4291781"/>
              <a:gd name="connsiteX1" fmla="*/ 3790333 w 3790333"/>
              <a:gd name="connsiteY1" fmla="*/ 947584 h 4291781"/>
              <a:gd name="connsiteX2" fmla="*/ 3790333 w 3790333"/>
              <a:gd name="connsiteY2" fmla="*/ 3344197 h 4291781"/>
              <a:gd name="connsiteX3" fmla="*/ 1895166 w 3790333"/>
              <a:gd name="connsiteY3" fmla="*/ 4291781 h 4291781"/>
              <a:gd name="connsiteX4" fmla="*/ 0 w 3790333"/>
              <a:gd name="connsiteY4" fmla="*/ 3344197 h 4291781"/>
              <a:gd name="connsiteX5" fmla="*/ 0 w 3790333"/>
              <a:gd name="connsiteY5" fmla="*/ 947584 h 4291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90333" h="4291781">
                <a:moveTo>
                  <a:pt x="1895166" y="0"/>
                </a:moveTo>
                <a:lnTo>
                  <a:pt x="3790333" y="947584"/>
                </a:lnTo>
                <a:lnTo>
                  <a:pt x="3790333" y="3344197"/>
                </a:lnTo>
                <a:lnTo>
                  <a:pt x="1895166" y="4291781"/>
                </a:lnTo>
                <a:lnTo>
                  <a:pt x="0" y="3344197"/>
                </a:lnTo>
                <a:lnTo>
                  <a:pt x="0" y="947584"/>
                </a:lnTo>
                <a:close/>
              </a:path>
            </a:pathLst>
          </a:custGeom>
        </p:spPr>
      </p:pic>
      <p:grpSp>
        <p:nvGrpSpPr>
          <p:cNvPr id="9" name="Group 8">
            <a:extLst>
              <a:ext uri="{FF2B5EF4-FFF2-40B4-BE49-F238E27FC236}">
                <a16:creationId xmlns:a16="http://schemas.microsoft.com/office/drawing/2014/main" id="{1A70671E-8175-425A-E9E2-1B7573AE4CFB}"/>
              </a:ext>
            </a:extLst>
          </p:cNvPr>
          <p:cNvGrpSpPr/>
          <p:nvPr/>
        </p:nvGrpSpPr>
        <p:grpSpPr>
          <a:xfrm>
            <a:off x="1325095" y="4655801"/>
            <a:ext cx="3996104" cy="214085"/>
            <a:chOff x="1325095" y="4655801"/>
            <a:chExt cx="3996104" cy="214085"/>
          </a:xfrm>
        </p:grpSpPr>
        <p:sp>
          <p:nvSpPr>
            <p:cNvPr id="10" name="Rectangle 9">
              <a:extLst>
                <a:ext uri="{FF2B5EF4-FFF2-40B4-BE49-F238E27FC236}">
                  <a16:creationId xmlns:a16="http://schemas.microsoft.com/office/drawing/2014/main" id="{D7007B4D-F246-DE83-3556-CD0FB005599C}"/>
                </a:ext>
              </a:extLst>
            </p:cNvPr>
            <p:cNvSpPr/>
            <p:nvPr/>
          </p:nvSpPr>
          <p:spPr>
            <a:xfrm rot="1574082">
              <a:off x="1325095" y="4655801"/>
              <a:ext cx="2200473" cy="189172"/>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Freeform: Shape 10">
              <a:extLst>
                <a:ext uri="{FF2B5EF4-FFF2-40B4-BE49-F238E27FC236}">
                  <a16:creationId xmlns:a16="http://schemas.microsoft.com/office/drawing/2014/main" id="{6B200F16-0BA5-830E-7FA2-DB7896DE7CF8}"/>
                </a:ext>
              </a:extLst>
            </p:cNvPr>
            <p:cNvSpPr/>
            <p:nvPr/>
          </p:nvSpPr>
          <p:spPr>
            <a:xfrm rot="9108008">
              <a:off x="3120726" y="4680714"/>
              <a:ext cx="2200473" cy="189172"/>
            </a:xfrm>
            <a:custGeom>
              <a:avLst/>
              <a:gdLst>
                <a:gd name="connsiteX0" fmla="*/ 0 w 2200473"/>
                <a:gd name="connsiteY0" fmla="*/ 189172 h 189172"/>
                <a:gd name="connsiteX1" fmla="*/ 0 w 2200473"/>
                <a:gd name="connsiteY1" fmla="*/ 0 h 189172"/>
                <a:gd name="connsiteX2" fmla="*/ 2090350 w 2200473"/>
                <a:gd name="connsiteY2" fmla="*/ 0 h 189172"/>
                <a:gd name="connsiteX3" fmla="*/ 2200473 w 2200473"/>
                <a:gd name="connsiteY3" fmla="*/ 152038 h 189172"/>
                <a:gd name="connsiteX4" fmla="*/ 2200473 w 2200473"/>
                <a:gd name="connsiteY4" fmla="*/ 189172 h 189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0473" h="189172">
                  <a:moveTo>
                    <a:pt x="0" y="189172"/>
                  </a:moveTo>
                  <a:lnTo>
                    <a:pt x="0" y="0"/>
                  </a:lnTo>
                  <a:lnTo>
                    <a:pt x="2090350" y="0"/>
                  </a:lnTo>
                  <a:lnTo>
                    <a:pt x="2200473" y="152038"/>
                  </a:lnTo>
                  <a:lnTo>
                    <a:pt x="2200473" y="189172"/>
                  </a:lnTo>
                  <a:close/>
                </a:path>
              </a:pathLst>
            </a:cu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sp>
        <p:nvSpPr>
          <p:cNvPr id="12" name="TextBox 11">
            <a:extLst>
              <a:ext uri="{FF2B5EF4-FFF2-40B4-BE49-F238E27FC236}">
                <a16:creationId xmlns:a16="http://schemas.microsoft.com/office/drawing/2014/main" id="{96DA5A95-9BE8-9F99-1CD0-1A13CA43F356}"/>
              </a:ext>
            </a:extLst>
          </p:cNvPr>
          <p:cNvSpPr txBox="1"/>
          <p:nvPr/>
        </p:nvSpPr>
        <p:spPr>
          <a:xfrm>
            <a:off x="5614217" y="663678"/>
            <a:ext cx="5147187" cy="584775"/>
          </a:xfrm>
          <a:prstGeom prst="rect">
            <a:avLst/>
          </a:prstGeom>
          <a:noFill/>
        </p:spPr>
        <p:txBody>
          <a:bodyPr wrap="square" rtlCol="0">
            <a:spAutoFit/>
          </a:bodyPr>
          <a:lstStyle/>
          <a:p>
            <a:r>
              <a:rPr lang="en-US" sz="3200" u="sng" dirty="0">
                <a:solidFill>
                  <a:schemeClr val="bg1"/>
                </a:solidFill>
                <a:latin typeface="Century Gothic" panose="020B0502020202020204" pitchFamily="34" charset="0"/>
              </a:rPr>
              <a:t>FRONT-END DEVELOPER</a:t>
            </a:r>
            <a:endParaRPr lang="en-IN" sz="3200" u="sng" dirty="0">
              <a:solidFill>
                <a:schemeClr val="bg1"/>
              </a:solidFill>
              <a:latin typeface="Century Gothic" panose="020B0502020202020204" pitchFamily="34" charset="0"/>
            </a:endParaRPr>
          </a:p>
        </p:txBody>
      </p:sp>
      <p:sp>
        <p:nvSpPr>
          <p:cNvPr id="13" name="TextBox 12">
            <a:extLst>
              <a:ext uri="{FF2B5EF4-FFF2-40B4-BE49-F238E27FC236}">
                <a16:creationId xmlns:a16="http://schemas.microsoft.com/office/drawing/2014/main" id="{04E9C83F-134C-798D-5B8B-B975B73EEC8B}"/>
              </a:ext>
            </a:extLst>
          </p:cNvPr>
          <p:cNvSpPr txBox="1"/>
          <p:nvPr/>
        </p:nvSpPr>
        <p:spPr>
          <a:xfrm>
            <a:off x="5722374" y="1533833"/>
            <a:ext cx="5799066" cy="3108543"/>
          </a:xfrm>
          <a:prstGeom prst="rect">
            <a:avLst/>
          </a:prstGeom>
          <a:noFill/>
        </p:spPr>
        <p:txBody>
          <a:bodyPr wrap="square" rtlCol="0">
            <a:spAutoFit/>
          </a:bodyPr>
          <a:lstStyle/>
          <a:p>
            <a:r>
              <a:rPr lang="en-US" sz="2800" dirty="0">
                <a:solidFill>
                  <a:schemeClr val="bg1"/>
                </a:solidFill>
                <a:latin typeface="Century Gothic" panose="020B0502020202020204" pitchFamily="34" charset="0"/>
              </a:rPr>
              <a:t>NAMAN GOYAL</a:t>
            </a:r>
          </a:p>
          <a:p>
            <a:endParaRPr lang="en-US" sz="2800" dirty="0">
              <a:solidFill>
                <a:schemeClr val="bg1"/>
              </a:solidFill>
              <a:latin typeface="Century Gothic" panose="020B0502020202020204" pitchFamily="34" charset="0"/>
            </a:endParaRPr>
          </a:p>
          <a:p>
            <a:r>
              <a:rPr lang="en-US" sz="2000" dirty="0">
                <a:solidFill>
                  <a:schemeClr val="bg1"/>
                </a:solidFill>
                <a:latin typeface="Century Gothic" panose="020B0502020202020204" pitchFamily="34" charset="0"/>
              </a:rPr>
              <a:t>He love solving problems and always keep up with the newest tech trends. His skill set spans a spectrum of languages, enabling him to sculpt software that merges functionality with aesthetics seamlessly. If something goes wrong, they're like superheroes who come to the rescue.</a:t>
            </a:r>
            <a:endParaRPr lang="en-IN" sz="20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4781060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0">
        <p159:morph option="byObject"/>
      </p:transition>
    </mc:Choice>
    <mc:Fallback xmlns="">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100000"/>
                    </a14:imgEffect>
                    <a14:imgEffect>
                      <a14:brightnessContrast bright="-56000" contrast="15000"/>
                    </a14:imgEffect>
                  </a14:imgLayer>
                </a14:imgProps>
              </a:ext>
            </a:extLst>
          </a:blip>
          <a:srcRect/>
          <a:stretch>
            <a:fillRect/>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713A540-17FF-5D96-42E1-6B21AB83045A}"/>
              </a:ext>
            </a:extLst>
          </p:cNvPr>
          <p:cNvPicPr>
            <a:picLocks noChangeAspect="1"/>
          </p:cNvPicPr>
          <p:nvPr/>
        </p:nvPicPr>
        <p:blipFill>
          <a:blip r:embed="rId4">
            <a:extLst>
              <a:ext uri="{28A0092B-C50C-407E-A947-70E740481C1C}">
                <a14:useLocalDpi xmlns:a14="http://schemas.microsoft.com/office/drawing/2010/main" val="0"/>
              </a:ext>
            </a:extLst>
          </a:blip>
          <a:srcRect l="907" r="907" b="16619"/>
          <a:stretch>
            <a:fillRect/>
          </a:stretch>
        </p:blipFill>
        <p:spPr>
          <a:xfrm>
            <a:off x="6971074" y="766916"/>
            <a:ext cx="3790333" cy="4291781"/>
          </a:xfrm>
          <a:custGeom>
            <a:avLst/>
            <a:gdLst>
              <a:gd name="connsiteX0" fmla="*/ 1895166 w 3790333"/>
              <a:gd name="connsiteY0" fmla="*/ 0 h 4291781"/>
              <a:gd name="connsiteX1" fmla="*/ 3790333 w 3790333"/>
              <a:gd name="connsiteY1" fmla="*/ 947584 h 4291781"/>
              <a:gd name="connsiteX2" fmla="*/ 3790333 w 3790333"/>
              <a:gd name="connsiteY2" fmla="*/ 3344197 h 4291781"/>
              <a:gd name="connsiteX3" fmla="*/ 1895166 w 3790333"/>
              <a:gd name="connsiteY3" fmla="*/ 4291781 h 4291781"/>
              <a:gd name="connsiteX4" fmla="*/ 0 w 3790333"/>
              <a:gd name="connsiteY4" fmla="*/ 3344197 h 4291781"/>
              <a:gd name="connsiteX5" fmla="*/ 0 w 3790333"/>
              <a:gd name="connsiteY5" fmla="*/ 947584 h 4291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90333" h="4291781">
                <a:moveTo>
                  <a:pt x="1895166" y="0"/>
                </a:moveTo>
                <a:lnTo>
                  <a:pt x="3790333" y="947584"/>
                </a:lnTo>
                <a:lnTo>
                  <a:pt x="3790333" y="3344197"/>
                </a:lnTo>
                <a:lnTo>
                  <a:pt x="1895166" y="4291781"/>
                </a:lnTo>
                <a:lnTo>
                  <a:pt x="0" y="3344197"/>
                </a:lnTo>
                <a:lnTo>
                  <a:pt x="0" y="947584"/>
                </a:lnTo>
                <a:close/>
              </a:path>
            </a:pathLst>
          </a:custGeom>
        </p:spPr>
      </p:pic>
      <p:grpSp>
        <p:nvGrpSpPr>
          <p:cNvPr id="9" name="Group 8">
            <a:extLst>
              <a:ext uri="{FF2B5EF4-FFF2-40B4-BE49-F238E27FC236}">
                <a16:creationId xmlns:a16="http://schemas.microsoft.com/office/drawing/2014/main" id="{39E68E31-C667-F3AC-EA26-C637582E5E25}"/>
              </a:ext>
            </a:extLst>
          </p:cNvPr>
          <p:cNvGrpSpPr/>
          <p:nvPr/>
        </p:nvGrpSpPr>
        <p:grpSpPr>
          <a:xfrm>
            <a:off x="6868188" y="4844612"/>
            <a:ext cx="3996104" cy="214085"/>
            <a:chOff x="1325095" y="4655801"/>
            <a:chExt cx="3996104" cy="214085"/>
          </a:xfrm>
        </p:grpSpPr>
        <p:sp>
          <p:nvSpPr>
            <p:cNvPr id="10" name="Rectangle 9">
              <a:extLst>
                <a:ext uri="{FF2B5EF4-FFF2-40B4-BE49-F238E27FC236}">
                  <a16:creationId xmlns:a16="http://schemas.microsoft.com/office/drawing/2014/main" id="{5E275C4E-D5AD-A52F-04FB-4AC1722F048A}"/>
                </a:ext>
              </a:extLst>
            </p:cNvPr>
            <p:cNvSpPr/>
            <p:nvPr/>
          </p:nvSpPr>
          <p:spPr>
            <a:xfrm rot="1574082">
              <a:off x="1325095" y="4655801"/>
              <a:ext cx="2200473" cy="189172"/>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Freeform: Shape 10">
              <a:extLst>
                <a:ext uri="{FF2B5EF4-FFF2-40B4-BE49-F238E27FC236}">
                  <a16:creationId xmlns:a16="http://schemas.microsoft.com/office/drawing/2014/main" id="{75F30663-A2BD-91F1-8895-CE16883246E8}"/>
                </a:ext>
              </a:extLst>
            </p:cNvPr>
            <p:cNvSpPr/>
            <p:nvPr/>
          </p:nvSpPr>
          <p:spPr>
            <a:xfrm rot="9108008">
              <a:off x="3120726" y="4680714"/>
              <a:ext cx="2200473" cy="189172"/>
            </a:xfrm>
            <a:custGeom>
              <a:avLst/>
              <a:gdLst>
                <a:gd name="connsiteX0" fmla="*/ 0 w 2200473"/>
                <a:gd name="connsiteY0" fmla="*/ 189172 h 189172"/>
                <a:gd name="connsiteX1" fmla="*/ 0 w 2200473"/>
                <a:gd name="connsiteY1" fmla="*/ 0 h 189172"/>
                <a:gd name="connsiteX2" fmla="*/ 2090350 w 2200473"/>
                <a:gd name="connsiteY2" fmla="*/ 0 h 189172"/>
                <a:gd name="connsiteX3" fmla="*/ 2200473 w 2200473"/>
                <a:gd name="connsiteY3" fmla="*/ 152038 h 189172"/>
                <a:gd name="connsiteX4" fmla="*/ 2200473 w 2200473"/>
                <a:gd name="connsiteY4" fmla="*/ 189172 h 189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0473" h="189172">
                  <a:moveTo>
                    <a:pt x="0" y="189172"/>
                  </a:moveTo>
                  <a:lnTo>
                    <a:pt x="0" y="0"/>
                  </a:lnTo>
                  <a:lnTo>
                    <a:pt x="2090350" y="0"/>
                  </a:lnTo>
                  <a:lnTo>
                    <a:pt x="2200473" y="152038"/>
                  </a:lnTo>
                  <a:lnTo>
                    <a:pt x="2200473" y="189172"/>
                  </a:lnTo>
                  <a:close/>
                </a:path>
              </a:pathLst>
            </a:cu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sp>
        <p:nvSpPr>
          <p:cNvPr id="3" name="TextBox 2">
            <a:extLst>
              <a:ext uri="{FF2B5EF4-FFF2-40B4-BE49-F238E27FC236}">
                <a16:creationId xmlns:a16="http://schemas.microsoft.com/office/drawing/2014/main" id="{FC548A3D-C6E8-2FE9-F69E-E1D47688FA40}"/>
              </a:ext>
            </a:extLst>
          </p:cNvPr>
          <p:cNvSpPr txBox="1"/>
          <p:nvPr/>
        </p:nvSpPr>
        <p:spPr>
          <a:xfrm>
            <a:off x="2367280" y="766916"/>
            <a:ext cx="6096000" cy="523220"/>
          </a:xfrm>
          <a:prstGeom prst="rect">
            <a:avLst/>
          </a:prstGeom>
          <a:noFill/>
        </p:spPr>
        <p:txBody>
          <a:bodyPr wrap="square">
            <a:spAutoFit/>
          </a:bodyPr>
          <a:lstStyle/>
          <a:p>
            <a:r>
              <a:rPr lang="en-US" sz="2800" u="sng" dirty="0">
                <a:solidFill>
                  <a:schemeClr val="bg1"/>
                </a:solidFill>
                <a:latin typeface="Century Gothic" panose="020B0502020202020204" pitchFamily="34" charset="0"/>
              </a:rPr>
              <a:t>BACK-END DEVELOPER</a:t>
            </a:r>
            <a:endParaRPr lang="en-IN" sz="2800" u="sng" dirty="0">
              <a:solidFill>
                <a:schemeClr val="bg1"/>
              </a:solidFill>
              <a:latin typeface="Century Gothic" panose="020B0502020202020204" pitchFamily="34" charset="0"/>
            </a:endParaRPr>
          </a:p>
        </p:txBody>
      </p:sp>
      <p:sp>
        <p:nvSpPr>
          <p:cNvPr id="5" name="TextBox 4">
            <a:extLst>
              <a:ext uri="{FF2B5EF4-FFF2-40B4-BE49-F238E27FC236}">
                <a16:creationId xmlns:a16="http://schemas.microsoft.com/office/drawing/2014/main" id="{C98B55D3-340F-8151-5E1F-18B53C261715}"/>
              </a:ext>
            </a:extLst>
          </p:cNvPr>
          <p:cNvSpPr txBox="1"/>
          <p:nvPr/>
        </p:nvSpPr>
        <p:spPr>
          <a:xfrm>
            <a:off x="670560" y="1710174"/>
            <a:ext cx="5669280" cy="2677656"/>
          </a:xfrm>
          <a:prstGeom prst="rect">
            <a:avLst/>
          </a:prstGeom>
          <a:noFill/>
        </p:spPr>
        <p:txBody>
          <a:bodyPr wrap="square">
            <a:spAutoFit/>
          </a:bodyPr>
          <a:lstStyle/>
          <a:p>
            <a:pPr algn="r"/>
            <a:r>
              <a:rPr lang="en-US" sz="2400" dirty="0">
                <a:solidFill>
                  <a:schemeClr val="bg1"/>
                </a:solidFill>
                <a:latin typeface="Century Gothic" panose="020B0502020202020204" pitchFamily="34" charset="0"/>
              </a:rPr>
              <a:t>DEEPESH PATIL</a:t>
            </a:r>
          </a:p>
          <a:p>
            <a:pPr algn="r"/>
            <a:endParaRPr lang="en-US" sz="2400" dirty="0">
              <a:solidFill>
                <a:schemeClr val="bg1"/>
              </a:solidFill>
              <a:latin typeface="Century Gothic" panose="020B0502020202020204" pitchFamily="34" charset="0"/>
            </a:endParaRPr>
          </a:p>
          <a:p>
            <a:pPr algn="r"/>
            <a:r>
              <a:rPr lang="en-US" sz="2000" dirty="0">
                <a:solidFill>
                  <a:schemeClr val="bg1"/>
                </a:solidFill>
                <a:latin typeface="Century Gothic" panose="020B0502020202020204" pitchFamily="34" charset="0"/>
              </a:rPr>
              <a:t>A hardworking individual with an enthusiasm for coding and drone technology. With a profound passion for problem-solving, he meticulously craft lines of code that power innovation. Though he is an NRI, he has a vision to put India forth on global stage.</a:t>
            </a:r>
            <a:endParaRPr lang="en-IN" sz="20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1649583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0">
        <p159:morph option="byObject"/>
      </p:transition>
    </mc:Choice>
    <mc:Fallback xmlns="">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B72A76A-DA00-B59C-0E0B-23966FD4C204}"/>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7000"/>
                    </a14:imgEffect>
                    <a14:imgEffect>
                      <a14:brightnessContrast bright="-22000" contrast="38000"/>
                    </a14:imgEffect>
                  </a14:imgLayer>
                </a14:imgProps>
              </a:ex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38B92268-46AF-09A1-3AE0-FC107B8BF0DC}"/>
              </a:ext>
            </a:extLst>
          </p:cNvPr>
          <p:cNvSpPr txBox="1"/>
          <p:nvPr/>
        </p:nvSpPr>
        <p:spPr>
          <a:xfrm>
            <a:off x="3352800" y="1828800"/>
            <a:ext cx="5486400" cy="2123658"/>
          </a:xfrm>
          <a:prstGeom prst="rect">
            <a:avLst/>
          </a:prstGeom>
          <a:noFill/>
        </p:spPr>
        <p:txBody>
          <a:bodyPr wrap="square" rtlCol="0">
            <a:spAutoFit/>
          </a:bodyPr>
          <a:lstStyle/>
          <a:p>
            <a:r>
              <a:rPr lang="en-US" sz="6600" dirty="0">
                <a:solidFill>
                  <a:schemeClr val="bg1"/>
                </a:solidFill>
                <a:latin typeface="Century Gothic" panose="020B0502020202020204" pitchFamily="34" charset="0"/>
              </a:rPr>
              <a:t>TECHNICAL APPROACH</a:t>
            </a:r>
            <a:endParaRPr lang="en-IN" sz="66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7763057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87000"/>
                    </a14:imgEffect>
                    <a14:imgEffect>
                      <a14:brightnessContrast bright="-31000" contrast="18000"/>
                    </a14:imgEffect>
                  </a14:imgLayer>
                </a14:imgProps>
              </a:ext>
            </a:extLst>
          </a:blip>
          <a:srcRect/>
          <a:stretch>
            <a:fillRect t="-6000" b="-6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7A90A8-5E3D-1C00-63F7-25CFD6DF489D}"/>
              </a:ext>
            </a:extLst>
          </p:cNvPr>
          <p:cNvSpPr txBox="1"/>
          <p:nvPr/>
        </p:nvSpPr>
        <p:spPr>
          <a:xfrm>
            <a:off x="3058160" y="2458720"/>
            <a:ext cx="7487920" cy="1569660"/>
          </a:xfrm>
          <a:prstGeom prst="rect">
            <a:avLst/>
          </a:prstGeom>
          <a:noFill/>
        </p:spPr>
        <p:txBody>
          <a:bodyPr wrap="square" rtlCol="0">
            <a:spAutoFit/>
          </a:bodyPr>
          <a:lstStyle/>
          <a:p>
            <a:r>
              <a:rPr lang="en-US" sz="2400" dirty="0">
                <a:solidFill>
                  <a:schemeClr val="bg1"/>
                </a:solidFill>
                <a:latin typeface="Century Gothic" panose="020B0502020202020204" pitchFamily="34" charset="0"/>
              </a:rPr>
              <a:t>OUR AIM IS TO BRING INDIA IN THE TOP 5 MOST TRAVELLED COUNTRIES AND PROVIDE A SAFE, TRUSTWORTHY, ENRICHING AND SUSTAINABLE TOUR EXPERIENCE.</a:t>
            </a:r>
          </a:p>
        </p:txBody>
      </p:sp>
    </p:spTree>
    <p:extLst>
      <p:ext uri="{BB962C8B-B14F-4D97-AF65-F5344CB8AC3E}">
        <p14:creationId xmlns:p14="http://schemas.microsoft.com/office/powerpoint/2010/main" val="25952842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0">
        <p159:morph option="byObject"/>
      </p:transition>
    </mc:Choice>
    <mc:Fallback xmlns="">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63000"/>
                    </a14:imgEffect>
                    <a14:imgEffect>
                      <a14:brightnessContrast bright="-38000" contrast="33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CEB0E0-9AC3-8697-136A-CB78DF4468B8}"/>
              </a:ext>
            </a:extLst>
          </p:cNvPr>
          <p:cNvSpPr txBox="1"/>
          <p:nvPr/>
        </p:nvSpPr>
        <p:spPr>
          <a:xfrm>
            <a:off x="4293553" y="3013501"/>
            <a:ext cx="3677920" cy="830997"/>
          </a:xfrm>
          <a:prstGeom prst="rect">
            <a:avLst/>
          </a:prstGeom>
          <a:noFill/>
        </p:spPr>
        <p:txBody>
          <a:bodyPr wrap="square" rtlCol="0">
            <a:spAutoFit/>
          </a:bodyPr>
          <a:lstStyle/>
          <a:p>
            <a:r>
              <a:rPr lang="en-US" sz="4800" dirty="0">
                <a:solidFill>
                  <a:schemeClr val="bg1"/>
                </a:solidFill>
                <a:latin typeface="Century Gothic" panose="020B0502020202020204" pitchFamily="34" charset="0"/>
              </a:rPr>
              <a:t>THANK YOU</a:t>
            </a:r>
            <a:endParaRPr lang="en-IN" sz="4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1069393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0">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B807AEB-8339-CC67-6C6D-D07EB6A041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3487" y="311972"/>
            <a:ext cx="11521440" cy="6228677"/>
          </a:xfrm>
          <a:prstGeom prst="rect">
            <a:avLst/>
          </a:prstGeom>
        </p:spPr>
      </p:pic>
    </p:spTree>
    <p:extLst>
      <p:ext uri="{BB962C8B-B14F-4D97-AF65-F5344CB8AC3E}">
        <p14:creationId xmlns:p14="http://schemas.microsoft.com/office/powerpoint/2010/main" val="38362786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0">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B33FA312-89D5-93E1-EB69-855A640B947D}"/>
              </a:ext>
            </a:extLst>
          </p:cNvPr>
          <p:cNvPicPr>
            <a:picLocks noChangeAspect="1"/>
          </p:cNvPicPr>
          <p:nvPr/>
        </p:nvPicPr>
        <p:blipFill>
          <a:blip r:embed="rId2">
            <a:extLst>
              <a:ext uri="{28A0092B-C50C-407E-A947-70E740481C1C}">
                <a14:useLocalDpi xmlns:a14="http://schemas.microsoft.com/office/drawing/2010/main" val="0"/>
              </a:ext>
            </a:extLst>
          </a:blip>
          <a:srcRect t="8502" r="8311"/>
          <a:stretch>
            <a:fillRect/>
          </a:stretch>
        </p:blipFill>
        <p:spPr>
          <a:xfrm>
            <a:off x="333486" y="323035"/>
            <a:ext cx="11525028" cy="6217615"/>
          </a:xfrm>
          <a:custGeom>
            <a:avLst/>
            <a:gdLst>
              <a:gd name="connsiteX0" fmla="*/ 0 w 11525028"/>
              <a:gd name="connsiteY0" fmla="*/ 0 h 6217615"/>
              <a:gd name="connsiteX1" fmla="*/ 11525028 w 11525028"/>
              <a:gd name="connsiteY1" fmla="*/ 0 h 6217615"/>
              <a:gd name="connsiteX2" fmla="*/ 11525028 w 11525028"/>
              <a:gd name="connsiteY2" fmla="*/ 6217615 h 6217615"/>
              <a:gd name="connsiteX3" fmla="*/ 0 w 11525028"/>
              <a:gd name="connsiteY3" fmla="*/ 6217615 h 6217615"/>
            </a:gdLst>
            <a:ahLst/>
            <a:cxnLst>
              <a:cxn ang="0">
                <a:pos x="connsiteX0" y="connsiteY0"/>
              </a:cxn>
              <a:cxn ang="0">
                <a:pos x="connsiteX1" y="connsiteY1"/>
              </a:cxn>
              <a:cxn ang="0">
                <a:pos x="connsiteX2" y="connsiteY2"/>
              </a:cxn>
              <a:cxn ang="0">
                <a:pos x="connsiteX3" y="connsiteY3"/>
              </a:cxn>
            </a:cxnLst>
            <a:rect l="l" t="t" r="r" b="b"/>
            <a:pathLst>
              <a:path w="11525028" h="6217615">
                <a:moveTo>
                  <a:pt x="0" y="0"/>
                </a:moveTo>
                <a:lnTo>
                  <a:pt x="11525028" y="0"/>
                </a:lnTo>
                <a:lnTo>
                  <a:pt x="11525028" y="6217615"/>
                </a:lnTo>
                <a:lnTo>
                  <a:pt x="0" y="6217615"/>
                </a:lnTo>
                <a:close/>
              </a:path>
            </a:pathLst>
          </a:custGeom>
        </p:spPr>
      </p:pic>
      <p:grpSp>
        <p:nvGrpSpPr>
          <p:cNvPr id="37" name="Group 36">
            <a:extLst>
              <a:ext uri="{FF2B5EF4-FFF2-40B4-BE49-F238E27FC236}">
                <a16:creationId xmlns:a16="http://schemas.microsoft.com/office/drawing/2014/main" id="{D7846842-BE5A-4058-8240-FF9A12680177}"/>
              </a:ext>
            </a:extLst>
          </p:cNvPr>
          <p:cNvGrpSpPr/>
          <p:nvPr/>
        </p:nvGrpSpPr>
        <p:grpSpPr>
          <a:xfrm>
            <a:off x="-460065" y="-500785"/>
            <a:ext cx="6816261" cy="7459146"/>
            <a:chOff x="-460065" y="-500785"/>
            <a:chExt cx="6816261" cy="7459146"/>
          </a:xfrm>
        </p:grpSpPr>
        <p:grpSp>
          <p:nvGrpSpPr>
            <p:cNvPr id="22" name="Group 21">
              <a:extLst>
                <a:ext uri="{FF2B5EF4-FFF2-40B4-BE49-F238E27FC236}">
                  <a16:creationId xmlns:a16="http://schemas.microsoft.com/office/drawing/2014/main" id="{7F3621B5-B6BC-F2FA-71E3-35109AC83173}"/>
                </a:ext>
              </a:extLst>
            </p:cNvPr>
            <p:cNvGrpSpPr/>
            <p:nvPr/>
          </p:nvGrpSpPr>
          <p:grpSpPr>
            <a:xfrm>
              <a:off x="-460065" y="-500785"/>
              <a:ext cx="6816261" cy="7459146"/>
              <a:chOff x="-486085" y="-466127"/>
              <a:chExt cx="6701671" cy="7358785"/>
            </a:xfrm>
          </p:grpSpPr>
          <p:sp>
            <p:nvSpPr>
              <p:cNvPr id="20" name="Freeform: Shape 19">
                <a:extLst>
                  <a:ext uri="{FF2B5EF4-FFF2-40B4-BE49-F238E27FC236}">
                    <a16:creationId xmlns:a16="http://schemas.microsoft.com/office/drawing/2014/main" id="{8D7F2F4E-D2FD-E768-DE0C-D454B66578C2}"/>
                  </a:ext>
                </a:extLst>
              </p:cNvPr>
              <p:cNvSpPr/>
              <p:nvPr/>
            </p:nvSpPr>
            <p:spPr>
              <a:xfrm rot="1019388">
                <a:off x="-486085" y="-466127"/>
                <a:ext cx="4242464" cy="7253062"/>
              </a:xfrm>
              <a:custGeom>
                <a:avLst/>
                <a:gdLst>
                  <a:gd name="connsiteX0" fmla="*/ 0 w 4242464"/>
                  <a:gd name="connsiteY0" fmla="*/ 1296225 h 7253062"/>
                  <a:gd name="connsiteX1" fmla="*/ 4242464 w 4242464"/>
                  <a:gd name="connsiteY1" fmla="*/ 0 h 7253062"/>
                  <a:gd name="connsiteX2" fmla="*/ 4242464 w 4242464"/>
                  <a:gd name="connsiteY2" fmla="*/ 6512921 h 7253062"/>
                  <a:gd name="connsiteX3" fmla="*/ 1820028 w 4242464"/>
                  <a:gd name="connsiteY3" fmla="*/ 7253062 h 7253062"/>
                </a:gdLst>
                <a:ahLst/>
                <a:cxnLst>
                  <a:cxn ang="0">
                    <a:pos x="connsiteX0" y="connsiteY0"/>
                  </a:cxn>
                  <a:cxn ang="0">
                    <a:pos x="connsiteX1" y="connsiteY1"/>
                  </a:cxn>
                  <a:cxn ang="0">
                    <a:pos x="connsiteX2" y="connsiteY2"/>
                  </a:cxn>
                  <a:cxn ang="0">
                    <a:pos x="connsiteX3" y="connsiteY3"/>
                  </a:cxn>
                </a:cxnLst>
                <a:rect l="l" t="t" r="r" b="b"/>
                <a:pathLst>
                  <a:path w="4242464" h="7253062">
                    <a:moveTo>
                      <a:pt x="0" y="1296225"/>
                    </a:moveTo>
                    <a:lnTo>
                      <a:pt x="4242464" y="0"/>
                    </a:lnTo>
                    <a:lnTo>
                      <a:pt x="4242464" y="6512921"/>
                    </a:lnTo>
                    <a:lnTo>
                      <a:pt x="1820028" y="7253062"/>
                    </a:lnTo>
                    <a:close/>
                  </a:path>
                </a:pathLst>
              </a:custGeom>
              <a:solidFill>
                <a:schemeClr val="bg1">
                  <a:alpha val="61000"/>
                </a:schemeClr>
              </a:solidFill>
              <a:ln>
                <a:noFill/>
              </a:ln>
              <a:effectLst>
                <a:outerShdw blurRad="1117600" dist="1473200" dir="7800000" sx="104000" sy="104000" algn="t" rotWithShape="0">
                  <a:prstClr val="black">
                    <a:alpha val="45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nvGrpSpPr>
              <p:cNvPr id="21" name="Group 20">
                <a:extLst>
                  <a:ext uri="{FF2B5EF4-FFF2-40B4-BE49-F238E27FC236}">
                    <a16:creationId xmlns:a16="http://schemas.microsoft.com/office/drawing/2014/main" id="{0A6B86AF-B425-98FB-E9D5-0CBB60DF33D0}"/>
                  </a:ext>
                </a:extLst>
              </p:cNvPr>
              <p:cNvGrpSpPr/>
              <p:nvPr/>
            </p:nvGrpSpPr>
            <p:grpSpPr>
              <a:xfrm>
                <a:off x="3826553" y="-34659"/>
                <a:ext cx="2389033" cy="6927317"/>
                <a:chOff x="3796073" y="-39491"/>
                <a:chExt cx="2389033" cy="6927317"/>
              </a:xfrm>
            </p:grpSpPr>
            <p:sp>
              <p:nvSpPr>
                <p:cNvPr id="18" name="Freeform: Shape 17">
                  <a:extLst>
                    <a:ext uri="{FF2B5EF4-FFF2-40B4-BE49-F238E27FC236}">
                      <a16:creationId xmlns:a16="http://schemas.microsoft.com/office/drawing/2014/main" id="{E85CB68D-DCDA-C330-5405-041611C86FB6}"/>
                    </a:ext>
                  </a:extLst>
                </p:cNvPr>
                <p:cNvSpPr/>
                <p:nvPr/>
              </p:nvSpPr>
              <p:spPr>
                <a:xfrm rot="1019388">
                  <a:off x="5178543" y="16080"/>
                  <a:ext cx="1006563" cy="6820462"/>
                </a:xfrm>
                <a:custGeom>
                  <a:avLst/>
                  <a:gdLst>
                    <a:gd name="connsiteX0" fmla="*/ 0 w 1006563"/>
                    <a:gd name="connsiteY0" fmla="*/ 307541 h 6820462"/>
                    <a:gd name="connsiteX1" fmla="*/ 1006563 w 1006563"/>
                    <a:gd name="connsiteY1" fmla="*/ 0 h 6820462"/>
                    <a:gd name="connsiteX2" fmla="*/ 1006563 w 1006563"/>
                    <a:gd name="connsiteY2" fmla="*/ 6512921 h 6820462"/>
                    <a:gd name="connsiteX3" fmla="*/ 0 w 1006563"/>
                    <a:gd name="connsiteY3" fmla="*/ 6820462 h 6820462"/>
                  </a:gdLst>
                  <a:ahLst/>
                  <a:cxnLst>
                    <a:cxn ang="0">
                      <a:pos x="connsiteX0" y="connsiteY0"/>
                    </a:cxn>
                    <a:cxn ang="0">
                      <a:pos x="connsiteX1" y="connsiteY1"/>
                    </a:cxn>
                    <a:cxn ang="0">
                      <a:pos x="connsiteX2" y="connsiteY2"/>
                    </a:cxn>
                    <a:cxn ang="0">
                      <a:pos x="connsiteX3" y="connsiteY3"/>
                    </a:cxn>
                  </a:cxnLst>
                  <a:rect l="l" t="t" r="r" b="b"/>
                  <a:pathLst>
                    <a:path w="1006563" h="6820462">
                      <a:moveTo>
                        <a:pt x="0" y="307541"/>
                      </a:moveTo>
                      <a:lnTo>
                        <a:pt x="1006563" y="0"/>
                      </a:lnTo>
                      <a:lnTo>
                        <a:pt x="1006563" y="6512921"/>
                      </a:lnTo>
                      <a:lnTo>
                        <a:pt x="0" y="6820462"/>
                      </a:lnTo>
                      <a:close/>
                    </a:path>
                  </a:pathLst>
                </a:custGeom>
                <a:gradFill>
                  <a:gsLst>
                    <a:gs pos="0">
                      <a:schemeClr val="tx1">
                        <a:lumMod val="85000"/>
                        <a:lumOff val="15000"/>
                        <a:alpha val="7000"/>
                      </a:schemeClr>
                    </a:gs>
                    <a:gs pos="100000">
                      <a:schemeClr val="bg1">
                        <a:alpha val="23000"/>
                        <a:lumMod val="93000"/>
                        <a:lumOff val="7000"/>
                      </a:schemeClr>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17" name="Freeform: Shape 16">
                  <a:extLst>
                    <a:ext uri="{FF2B5EF4-FFF2-40B4-BE49-F238E27FC236}">
                      <a16:creationId xmlns:a16="http://schemas.microsoft.com/office/drawing/2014/main" id="{B02EC28F-771B-0700-756D-390FA0DC2C3F}"/>
                    </a:ext>
                  </a:extLst>
                </p:cNvPr>
                <p:cNvSpPr/>
                <p:nvPr/>
              </p:nvSpPr>
              <p:spPr>
                <a:xfrm rot="1019388">
                  <a:off x="3796073" y="-39491"/>
                  <a:ext cx="1341623" cy="6927317"/>
                </a:xfrm>
                <a:custGeom>
                  <a:avLst/>
                  <a:gdLst>
                    <a:gd name="connsiteX0" fmla="*/ 0 w 1341623"/>
                    <a:gd name="connsiteY0" fmla="*/ 409914 h 6927317"/>
                    <a:gd name="connsiteX1" fmla="*/ 1341623 w 1341623"/>
                    <a:gd name="connsiteY1" fmla="*/ 0 h 6927317"/>
                    <a:gd name="connsiteX2" fmla="*/ 1341623 w 1341623"/>
                    <a:gd name="connsiteY2" fmla="*/ 6517403 h 6927317"/>
                    <a:gd name="connsiteX3" fmla="*/ 0 w 1341623"/>
                    <a:gd name="connsiteY3" fmla="*/ 6927317 h 6927317"/>
                  </a:gdLst>
                  <a:ahLst/>
                  <a:cxnLst>
                    <a:cxn ang="0">
                      <a:pos x="connsiteX0" y="connsiteY0"/>
                    </a:cxn>
                    <a:cxn ang="0">
                      <a:pos x="connsiteX1" y="connsiteY1"/>
                    </a:cxn>
                    <a:cxn ang="0">
                      <a:pos x="connsiteX2" y="connsiteY2"/>
                    </a:cxn>
                    <a:cxn ang="0">
                      <a:pos x="connsiteX3" y="connsiteY3"/>
                    </a:cxn>
                  </a:cxnLst>
                  <a:rect l="l" t="t" r="r" b="b"/>
                  <a:pathLst>
                    <a:path w="1341623" h="6927317">
                      <a:moveTo>
                        <a:pt x="0" y="409914"/>
                      </a:moveTo>
                      <a:lnTo>
                        <a:pt x="1341623" y="0"/>
                      </a:lnTo>
                      <a:lnTo>
                        <a:pt x="1341623" y="6517403"/>
                      </a:lnTo>
                      <a:lnTo>
                        <a:pt x="0" y="6927317"/>
                      </a:lnTo>
                      <a:close/>
                    </a:path>
                  </a:pathLst>
                </a:custGeom>
                <a:gradFill flip="none" rotWithShape="1">
                  <a:gsLst>
                    <a:gs pos="0">
                      <a:schemeClr val="tx1">
                        <a:alpha val="50000"/>
                        <a:lumMod val="92000"/>
                      </a:schemeClr>
                    </a:gs>
                    <a:gs pos="96000">
                      <a:schemeClr val="bg1">
                        <a:alpha val="46000"/>
                        <a:lumMod val="35000"/>
                        <a:lumOff val="65000"/>
                      </a:schemeClr>
                    </a:gs>
                  </a:gsLst>
                  <a:lin ang="0" scaled="0"/>
                  <a:tileRect/>
                </a:gradFill>
                <a:ln>
                  <a:noFill/>
                </a:ln>
                <a:effectLst>
                  <a:outerShdw blurRad="850900" dist="1155700" dir="19020000" sx="104000" sy="104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grpSp>
        <p:sp>
          <p:nvSpPr>
            <p:cNvPr id="27" name="TextBox 26">
              <a:extLst>
                <a:ext uri="{FF2B5EF4-FFF2-40B4-BE49-F238E27FC236}">
                  <a16:creationId xmlns:a16="http://schemas.microsoft.com/office/drawing/2014/main" id="{13BFF84E-1FA3-E23C-DBB4-8103F35E3936}"/>
                </a:ext>
              </a:extLst>
            </p:cNvPr>
            <p:cNvSpPr txBox="1"/>
            <p:nvPr/>
          </p:nvSpPr>
          <p:spPr>
            <a:xfrm>
              <a:off x="484270" y="541506"/>
              <a:ext cx="3965067" cy="707886"/>
            </a:xfrm>
            <a:prstGeom prst="rect">
              <a:avLst/>
            </a:prstGeom>
            <a:noFill/>
          </p:spPr>
          <p:txBody>
            <a:bodyPr wrap="square" rtlCol="0">
              <a:spAutoFit/>
            </a:bodyPr>
            <a:lstStyle/>
            <a:p>
              <a:r>
                <a:rPr lang="en-US" sz="4000" dirty="0">
                  <a:latin typeface="Century Gothic" panose="020B0502020202020204" pitchFamily="34" charset="0"/>
                </a:rPr>
                <a:t>EIFFEL TOWER</a:t>
              </a:r>
              <a:endParaRPr lang="en-IN" sz="4000" dirty="0">
                <a:latin typeface="Century Gothic" panose="020B0502020202020204" pitchFamily="34" charset="0"/>
              </a:endParaRPr>
            </a:p>
          </p:txBody>
        </p:sp>
        <p:sp>
          <p:nvSpPr>
            <p:cNvPr id="34" name="TextBox 33">
              <a:extLst>
                <a:ext uri="{FF2B5EF4-FFF2-40B4-BE49-F238E27FC236}">
                  <a16:creationId xmlns:a16="http://schemas.microsoft.com/office/drawing/2014/main" id="{F5F8E9B2-7E25-D904-CCB9-F71DF1133FA8}"/>
                </a:ext>
              </a:extLst>
            </p:cNvPr>
            <p:cNvSpPr txBox="1"/>
            <p:nvPr/>
          </p:nvSpPr>
          <p:spPr>
            <a:xfrm>
              <a:off x="523285" y="1423611"/>
              <a:ext cx="2445809" cy="830997"/>
            </a:xfrm>
            <a:prstGeom prst="rect">
              <a:avLst/>
            </a:prstGeom>
            <a:noFill/>
          </p:spPr>
          <p:txBody>
            <a:bodyPr wrap="square" rtlCol="0">
              <a:spAutoFit/>
            </a:bodyPr>
            <a:lstStyle/>
            <a:p>
              <a:r>
                <a:rPr lang="en-IN" sz="2400" b="0" i="0" dirty="0">
                  <a:effectLst/>
                  <a:latin typeface="Century Gothic" panose="020B0502020202020204" pitchFamily="34" charset="0"/>
                </a:rPr>
                <a:t>Gustave Eiffel </a:t>
              </a:r>
              <a:r>
                <a:rPr lang="en-US" sz="2400" dirty="0">
                  <a:latin typeface="Century Gothic" panose="020B0502020202020204" pitchFamily="34" charset="0"/>
                </a:rPr>
                <a:t>1887</a:t>
              </a:r>
              <a:endParaRPr lang="en-IN" sz="2400" dirty="0">
                <a:latin typeface="Century Gothic" panose="020B0502020202020204" pitchFamily="34" charset="0"/>
              </a:endParaRPr>
            </a:p>
          </p:txBody>
        </p:sp>
        <p:sp>
          <p:nvSpPr>
            <p:cNvPr id="35" name="TextBox 34">
              <a:extLst>
                <a:ext uri="{FF2B5EF4-FFF2-40B4-BE49-F238E27FC236}">
                  <a16:creationId xmlns:a16="http://schemas.microsoft.com/office/drawing/2014/main" id="{4BE394CD-120C-6EC7-B7FD-61F6B09E8F6F}"/>
                </a:ext>
              </a:extLst>
            </p:cNvPr>
            <p:cNvSpPr txBox="1"/>
            <p:nvPr/>
          </p:nvSpPr>
          <p:spPr>
            <a:xfrm>
              <a:off x="523285" y="2486016"/>
              <a:ext cx="3272589" cy="1200329"/>
            </a:xfrm>
            <a:prstGeom prst="rect">
              <a:avLst/>
            </a:prstGeom>
            <a:noFill/>
          </p:spPr>
          <p:txBody>
            <a:bodyPr wrap="square" rtlCol="0">
              <a:spAutoFit/>
            </a:bodyPr>
            <a:lstStyle/>
            <a:p>
              <a:r>
                <a:rPr lang="en-US" sz="2400" dirty="0">
                  <a:latin typeface="Century Gothic" panose="020B0502020202020204" pitchFamily="34" charset="0"/>
                </a:rPr>
                <a:t>Foreign visitors every year:</a:t>
              </a:r>
            </a:p>
            <a:p>
              <a:r>
                <a:rPr lang="en-US" sz="2400" dirty="0">
                  <a:latin typeface="Century Gothic" panose="020B0502020202020204" pitchFamily="34" charset="0"/>
                </a:rPr>
                <a:t>	5.5 Million</a:t>
              </a:r>
              <a:endParaRPr lang="en-IN" sz="2400" dirty="0">
                <a:latin typeface="Century Gothic" panose="020B0502020202020204" pitchFamily="34" charset="0"/>
              </a:endParaRPr>
            </a:p>
          </p:txBody>
        </p:sp>
        <p:sp>
          <p:nvSpPr>
            <p:cNvPr id="36" name="TextBox 35">
              <a:extLst>
                <a:ext uri="{FF2B5EF4-FFF2-40B4-BE49-F238E27FC236}">
                  <a16:creationId xmlns:a16="http://schemas.microsoft.com/office/drawing/2014/main" id="{9ACE25B6-8BDE-8331-2689-CE8B5D8F3B12}"/>
                </a:ext>
              </a:extLst>
            </p:cNvPr>
            <p:cNvSpPr txBox="1"/>
            <p:nvPr/>
          </p:nvSpPr>
          <p:spPr>
            <a:xfrm>
              <a:off x="449557" y="3910403"/>
              <a:ext cx="3187768" cy="1200329"/>
            </a:xfrm>
            <a:prstGeom prst="rect">
              <a:avLst/>
            </a:prstGeom>
            <a:noFill/>
          </p:spPr>
          <p:txBody>
            <a:bodyPr wrap="square" rtlCol="0">
              <a:spAutoFit/>
            </a:bodyPr>
            <a:lstStyle/>
            <a:p>
              <a:r>
                <a:rPr lang="en-US" sz="2400" dirty="0">
                  <a:latin typeface="Century Gothic" panose="020B0502020202020204" pitchFamily="34" charset="0"/>
                </a:rPr>
                <a:t>Most visited monument in the world.</a:t>
              </a:r>
              <a:endParaRPr lang="en-IN" sz="2400" dirty="0">
                <a:latin typeface="Century Gothic" panose="020B0502020202020204" pitchFamily="34" charset="0"/>
              </a:endParaRPr>
            </a:p>
          </p:txBody>
        </p:sp>
      </p:grpSp>
    </p:spTree>
    <p:extLst>
      <p:ext uri="{BB962C8B-B14F-4D97-AF65-F5344CB8AC3E}">
        <p14:creationId xmlns:p14="http://schemas.microsoft.com/office/powerpoint/2010/main" val="144852433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5D4FE98-847E-6CEA-B240-9317A8DB8BE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15310" y="344129"/>
            <a:ext cx="11556124" cy="6184490"/>
          </a:xfrm>
          <a:prstGeom prst="rect">
            <a:avLst/>
          </a:prstGeom>
        </p:spPr>
      </p:pic>
    </p:spTree>
    <p:extLst>
      <p:ext uri="{BB962C8B-B14F-4D97-AF65-F5344CB8AC3E}">
        <p14:creationId xmlns:p14="http://schemas.microsoft.com/office/powerpoint/2010/main" val="38002344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0">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E52180A-DE09-EAE0-E610-63D28F87FB78}"/>
              </a:ext>
            </a:extLst>
          </p:cNvPr>
          <p:cNvPicPr>
            <a:picLocks noChangeAspect="1"/>
          </p:cNvPicPr>
          <p:nvPr/>
        </p:nvPicPr>
        <p:blipFill>
          <a:blip r:embed="rId2">
            <a:extLst>
              <a:ext uri="{28A0092B-C50C-407E-A947-70E740481C1C}">
                <a14:useLocalDpi xmlns:a14="http://schemas.microsoft.com/office/drawing/2010/main" val="0"/>
              </a:ext>
            </a:extLst>
          </a:blip>
          <a:srcRect t="4476" r="5188" b="6872"/>
          <a:stretch>
            <a:fillRect/>
          </a:stretch>
        </p:blipFill>
        <p:spPr>
          <a:xfrm>
            <a:off x="344128" y="340807"/>
            <a:ext cx="11559478" cy="6176386"/>
          </a:xfrm>
          <a:custGeom>
            <a:avLst/>
            <a:gdLst>
              <a:gd name="connsiteX0" fmla="*/ 0 w 11559478"/>
              <a:gd name="connsiteY0" fmla="*/ 0 h 6176386"/>
              <a:gd name="connsiteX1" fmla="*/ 11559478 w 11559478"/>
              <a:gd name="connsiteY1" fmla="*/ 0 h 6176386"/>
              <a:gd name="connsiteX2" fmla="*/ 11559478 w 11559478"/>
              <a:gd name="connsiteY2" fmla="*/ 6176386 h 6176386"/>
              <a:gd name="connsiteX3" fmla="*/ 0 w 11559478"/>
              <a:gd name="connsiteY3" fmla="*/ 6176386 h 6176386"/>
            </a:gdLst>
            <a:ahLst/>
            <a:cxnLst>
              <a:cxn ang="0">
                <a:pos x="connsiteX0" y="connsiteY0"/>
              </a:cxn>
              <a:cxn ang="0">
                <a:pos x="connsiteX1" y="connsiteY1"/>
              </a:cxn>
              <a:cxn ang="0">
                <a:pos x="connsiteX2" y="connsiteY2"/>
              </a:cxn>
              <a:cxn ang="0">
                <a:pos x="connsiteX3" y="connsiteY3"/>
              </a:cxn>
            </a:cxnLst>
            <a:rect l="l" t="t" r="r" b="b"/>
            <a:pathLst>
              <a:path w="11559478" h="6176386">
                <a:moveTo>
                  <a:pt x="0" y="0"/>
                </a:moveTo>
                <a:lnTo>
                  <a:pt x="11559478" y="0"/>
                </a:lnTo>
                <a:lnTo>
                  <a:pt x="11559478" y="6176386"/>
                </a:lnTo>
                <a:lnTo>
                  <a:pt x="0" y="6176386"/>
                </a:lnTo>
                <a:close/>
              </a:path>
            </a:pathLst>
          </a:custGeom>
        </p:spPr>
      </p:pic>
      <p:sp>
        <p:nvSpPr>
          <p:cNvPr id="14" name="Rectangle 13">
            <a:extLst>
              <a:ext uri="{FF2B5EF4-FFF2-40B4-BE49-F238E27FC236}">
                <a16:creationId xmlns:a16="http://schemas.microsoft.com/office/drawing/2014/main" id="{35FB019B-173A-1CD6-59B2-A3531C017829}"/>
              </a:ext>
            </a:extLst>
          </p:cNvPr>
          <p:cNvSpPr/>
          <p:nvPr/>
        </p:nvSpPr>
        <p:spPr>
          <a:xfrm>
            <a:off x="288394" y="0"/>
            <a:ext cx="7501849" cy="340807"/>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9" name="Group 18">
            <a:extLst>
              <a:ext uri="{FF2B5EF4-FFF2-40B4-BE49-F238E27FC236}">
                <a16:creationId xmlns:a16="http://schemas.microsoft.com/office/drawing/2014/main" id="{0DE192FB-AAF1-E497-1CD0-AF40A1A7AD01}"/>
              </a:ext>
            </a:extLst>
          </p:cNvPr>
          <p:cNvGrpSpPr/>
          <p:nvPr/>
        </p:nvGrpSpPr>
        <p:grpSpPr>
          <a:xfrm>
            <a:off x="-481205" y="-530353"/>
            <a:ext cx="6577205" cy="7388353"/>
            <a:chOff x="-481205" y="-530353"/>
            <a:chExt cx="6816261" cy="7388353"/>
          </a:xfrm>
        </p:grpSpPr>
        <p:grpSp>
          <p:nvGrpSpPr>
            <p:cNvPr id="3" name="Group 2">
              <a:extLst>
                <a:ext uri="{FF2B5EF4-FFF2-40B4-BE49-F238E27FC236}">
                  <a16:creationId xmlns:a16="http://schemas.microsoft.com/office/drawing/2014/main" id="{1E9F3041-CDD7-742B-1D5F-7F6C8896B0DB}"/>
                </a:ext>
              </a:extLst>
            </p:cNvPr>
            <p:cNvGrpSpPr/>
            <p:nvPr/>
          </p:nvGrpSpPr>
          <p:grpSpPr>
            <a:xfrm>
              <a:off x="-481205" y="-530353"/>
              <a:ext cx="6816261" cy="7388353"/>
              <a:chOff x="-486085" y="-466127"/>
              <a:chExt cx="6701671" cy="7358785"/>
            </a:xfrm>
          </p:grpSpPr>
          <p:sp>
            <p:nvSpPr>
              <p:cNvPr id="4" name="Freeform: Shape 3">
                <a:extLst>
                  <a:ext uri="{FF2B5EF4-FFF2-40B4-BE49-F238E27FC236}">
                    <a16:creationId xmlns:a16="http://schemas.microsoft.com/office/drawing/2014/main" id="{3FD7E02F-E1B8-F261-F934-0A66BBF17B1D}"/>
                  </a:ext>
                </a:extLst>
              </p:cNvPr>
              <p:cNvSpPr/>
              <p:nvPr/>
            </p:nvSpPr>
            <p:spPr>
              <a:xfrm rot="1019388">
                <a:off x="-486085" y="-466127"/>
                <a:ext cx="4242464" cy="7253062"/>
              </a:xfrm>
              <a:custGeom>
                <a:avLst/>
                <a:gdLst>
                  <a:gd name="connsiteX0" fmla="*/ 0 w 4242464"/>
                  <a:gd name="connsiteY0" fmla="*/ 1296225 h 7253062"/>
                  <a:gd name="connsiteX1" fmla="*/ 4242464 w 4242464"/>
                  <a:gd name="connsiteY1" fmla="*/ 0 h 7253062"/>
                  <a:gd name="connsiteX2" fmla="*/ 4242464 w 4242464"/>
                  <a:gd name="connsiteY2" fmla="*/ 6512921 h 7253062"/>
                  <a:gd name="connsiteX3" fmla="*/ 1820028 w 4242464"/>
                  <a:gd name="connsiteY3" fmla="*/ 7253062 h 7253062"/>
                </a:gdLst>
                <a:ahLst/>
                <a:cxnLst>
                  <a:cxn ang="0">
                    <a:pos x="connsiteX0" y="connsiteY0"/>
                  </a:cxn>
                  <a:cxn ang="0">
                    <a:pos x="connsiteX1" y="connsiteY1"/>
                  </a:cxn>
                  <a:cxn ang="0">
                    <a:pos x="connsiteX2" y="connsiteY2"/>
                  </a:cxn>
                  <a:cxn ang="0">
                    <a:pos x="connsiteX3" y="connsiteY3"/>
                  </a:cxn>
                </a:cxnLst>
                <a:rect l="l" t="t" r="r" b="b"/>
                <a:pathLst>
                  <a:path w="4242464" h="7253062">
                    <a:moveTo>
                      <a:pt x="0" y="1296225"/>
                    </a:moveTo>
                    <a:lnTo>
                      <a:pt x="4242464" y="0"/>
                    </a:lnTo>
                    <a:lnTo>
                      <a:pt x="4242464" y="6512921"/>
                    </a:lnTo>
                    <a:lnTo>
                      <a:pt x="1820028" y="7253062"/>
                    </a:lnTo>
                    <a:close/>
                  </a:path>
                </a:pathLst>
              </a:custGeom>
              <a:solidFill>
                <a:schemeClr val="bg1">
                  <a:alpha val="61000"/>
                </a:schemeClr>
              </a:solidFill>
              <a:ln>
                <a:noFill/>
              </a:ln>
              <a:effectLst>
                <a:outerShdw blurRad="1117600" dist="1473200" dir="7800000" sx="104000" sy="104000" algn="t" rotWithShape="0">
                  <a:prstClr val="black">
                    <a:alpha val="45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nvGrpSpPr>
              <p:cNvPr id="5" name="Group 4">
                <a:extLst>
                  <a:ext uri="{FF2B5EF4-FFF2-40B4-BE49-F238E27FC236}">
                    <a16:creationId xmlns:a16="http://schemas.microsoft.com/office/drawing/2014/main" id="{8139EB28-54BA-B9A7-4C24-F2AD8E14E901}"/>
                  </a:ext>
                </a:extLst>
              </p:cNvPr>
              <p:cNvGrpSpPr/>
              <p:nvPr/>
            </p:nvGrpSpPr>
            <p:grpSpPr>
              <a:xfrm>
                <a:off x="3826553" y="-34659"/>
                <a:ext cx="2389033" cy="6927317"/>
                <a:chOff x="3796073" y="-39491"/>
                <a:chExt cx="2389033" cy="6927317"/>
              </a:xfrm>
            </p:grpSpPr>
            <p:sp>
              <p:nvSpPr>
                <p:cNvPr id="6" name="Freeform: Shape 5">
                  <a:extLst>
                    <a:ext uri="{FF2B5EF4-FFF2-40B4-BE49-F238E27FC236}">
                      <a16:creationId xmlns:a16="http://schemas.microsoft.com/office/drawing/2014/main" id="{3BEED56D-9289-59E7-5268-AD3D67335179}"/>
                    </a:ext>
                  </a:extLst>
                </p:cNvPr>
                <p:cNvSpPr/>
                <p:nvPr/>
              </p:nvSpPr>
              <p:spPr>
                <a:xfrm rot="1019388">
                  <a:off x="5178543" y="16080"/>
                  <a:ext cx="1006563" cy="6820462"/>
                </a:xfrm>
                <a:custGeom>
                  <a:avLst/>
                  <a:gdLst>
                    <a:gd name="connsiteX0" fmla="*/ 0 w 1006563"/>
                    <a:gd name="connsiteY0" fmla="*/ 307541 h 6820462"/>
                    <a:gd name="connsiteX1" fmla="*/ 1006563 w 1006563"/>
                    <a:gd name="connsiteY1" fmla="*/ 0 h 6820462"/>
                    <a:gd name="connsiteX2" fmla="*/ 1006563 w 1006563"/>
                    <a:gd name="connsiteY2" fmla="*/ 6512921 h 6820462"/>
                    <a:gd name="connsiteX3" fmla="*/ 0 w 1006563"/>
                    <a:gd name="connsiteY3" fmla="*/ 6820462 h 6820462"/>
                  </a:gdLst>
                  <a:ahLst/>
                  <a:cxnLst>
                    <a:cxn ang="0">
                      <a:pos x="connsiteX0" y="connsiteY0"/>
                    </a:cxn>
                    <a:cxn ang="0">
                      <a:pos x="connsiteX1" y="connsiteY1"/>
                    </a:cxn>
                    <a:cxn ang="0">
                      <a:pos x="connsiteX2" y="connsiteY2"/>
                    </a:cxn>
                    <a:cxn ang="0">
                      <a:pos x="connsiteX3" y="connsiteY3"/>
                    </a:cxn>
                  </a:cxnLst>
                  <a:rect l="l" t="t" r="r" b="b"/>
                  <a:pathLst>
                    <a:path w="1006563" h="6820462">
                      <a:moveTo>
                        <a:pt x="0" y="307541"/>
                      </a:moveTo>
                      <a:lnTo>
                        <a:pt x="1006563" y="0"/>
                      </a:lnTo>
                      <a:lnTo>
                        <a:pt x="1006563" y="6512921"/>
                      </a:lnTo>
                      <a:lnTo>
                        <a:pt x="0" y="6820462"/>
                      </a:lnTo>
                      <a:close/>
                    </a:path>
                  </a:pathLst>
                </a:custGeom>
                <a:gradFill>
                  <a:gsLst>
                    <a:gs pos="0">
                      <a:schemeClr val="tx1">
                        <a:lumMod val="85000"/>
                        <a:lumOff val="15000"/>
                        <a:alpha val="7000"/>
                      </a:schemeClr>
                    </a:gs>
                    <a:gs pos="100000">
                      <a:schemeClr val="bg1">
                        <a:alpha val="23000"/>
                        <a:lumMod val="93000"/>
                        <a:lumOff val="7000"/>
                      </a:schemeClr>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7" name="Freeform: Shape 6">
                  <a:extLst>
                    <a:ext uri="{FF2B5EF4-FFF2-40B4-BE49-F238E27FC236}">
                      <a16:creationId xmlns:a16="http://schemas.microsoft.com/office/drawing/2014/main" id="{F5674286-3042-D2D3-F059-79FD0EBDC448}"/>
                    </a:ext>
                  </a:extLst>
                </p:cNvPr>
                <p:cNvSpPr/>
                <p:nvPr/>
              </p:nvSpPr>
              <p:spPr>
                <a:xfrm rot="1019388">
                  <a:off x="3796073" y="-39491"/>
                  <a:ext cx="1341623" cy="6927317"/>
                </a:xfrm>
                <a:custGeom>
                  <a:avLst/>
                  <a:gdLst>
                    <a:gd name="connsiteX0" fmla="*/ 0 w 1341623"/>
                    <a:gd name="connsiteY0" fmla="*/ 409914 h 6927317"/>
                    <a:gd name="connsiteX1" fmla="*/ 1341623 w 1341623"/>
                    <a:gd name="connsiteY1" fmla="*/ 0 h 6927317"/>
                    <a:gd name="connsiteX2" fmla="*/ 1341623 w 1341623"/>
                    <a:gd name="connsiteY2" fmla="*/ 6517403 h 6927317"/>
                    <a:gd name="connsiteX3" fmla="*/ 0 w 1341623"/>
                    <a:gd name="connsiteY3" fmla="*/ 6927317 h 6927317"/>
                  </a:gdLst>
                  <a:ahLst/>
                  <a:cxnLst>
                    <a:cxn ang="0">
                      <a:pos x="connsiteX0" y="connsiteY0"/>
                    </a:cxn>
                    <a:cxn ang="0">
                      <a:pos x="connsiteX1" y="connsiteY1"/>
                    </a:cxn>
                    <a:cxn ang="0">
                      <a:pos x="connsiteX2" y="connsiteY2"/>
                    </a:cxn>
                    <a:cxn ang="0">
                      <a:pos x="connsiteX3" y="connsiteY3"/>
                    </a:cxn>
                  </a:cxnLst>
                  <a:rect l="l" t="t" r="r" b="b"/>
                  <a:pathLst>
                    <a:path w="1341623" h="6927317">
                      <a:moveTo>
                        <a:pt x="0" y="409914"/>
                      </a:moveTo>
                      <a:lnTo>
                        <a:pt x="1341623" y="0"/>
                      </a:lnTo>
                      <a:lnTo>
                        <a:pt x="1341623" y="6517403"/>
                      </a:lnTo>
                      <a:lnTo>
                        <a:pt x="0" y="6927317"/>
                      </a:lnTo>
                      <a:close/>
                    </a:path>
                  </a:pathLst>
                </a:custGeom>
                <a:gradFill flip="none" rotWithShape="1">
                  <a:gsLst>
                    <a:gs pos="0">
                      <a:schemeClr val="tx1">
                        <a:alpha val="50000"/>
                        <a:lumMod val="92000"/>
                      </a:schemeClr>
                    </a:gs>
                    <a:gs pos="96000">
                      <a:schemeClr val="bg1">
                        <a:alpha val="46000"/>
                        <a:lumMod val="35000"/>
                        <a:lumOff val="65000"/>
                      </a:schemeClr>
                    </a:gs>
                  </a:gsLst>
                  <a:lin ang="0" scaled="0"/>
                  <a:tileRect/>
                </a:gradFill>
                <a:ln>
                  <a:noFill/>
                </a:ln>
                <a:effectLst>
                  <a:outerShdw blurRad="850900" dist="1155700" dir="19020000" sx="104000" sy="104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grpSp>
        <p:sp>
          <p:nvSpPr>
            <p:cNvPr id="22" name="TextBox 21">
              <a:extLst>
                <a:ext uri="{FF2B5EF4-FFF2-40B4-BE49-F238E27FC236}">
                  <a16:creationId xmlns:a16="http://schemas.microsoft.com/office/drawing/2014/main" id="{D97011A4-F331-F014-4957-96E5B0A457D4}"/>
                </a:ext>
              </a:extLst>
            </p:cNvPr>
            <p:cNvSpPr txBox="1"/>
            <p:nvPr/>
          </p:nvSpPr>
          <p:spPr>
            <a:xfrm>
              <a:off x="344128" y="573861"/>
              <a:ext cx="5285039" cy="707886"/>
            </a:xfrm>
            <a:prstGeom prst="rect">
              <a:avLst/>
            </a:prstGeom>
            <a:noFill/>
          </p:spPr>
          <p:txBody>
            <a:bodyPr wrap="square" rtlCol="0">
              <a:spAutoFit/>
            </a:bodyPr>
            <a:lstStyle/>
            <a:p>
              <a:r>
                <a:rPr lang="en-US" sz="4000" dirty="0">
                  <a:latin typeface="Century Gothic" panose="020B0502020202020204" pitchFamily="34" charset="0"/>
                </a:rPr>
                <a:t>STATUE OF UNITY</a:t>
              </a:r>
              <a:endParaRPr lang="en-IN" sz="4000" dirty="0">
                <a:latin typeface="Century Gothic" panose="020B0502020202020204" pitchFamily="34" charset="0"/>
              </a:endParaRPr>
            </a:p>
          </p:txBody>
        </p:sp>
        <p:sp>
          <p:nvSpPr>
            <p:cNvPr id="16" name="TextBox 15">
              <a:extLst>
                <a:ext uri="{FF2B5EF4-FFF2-40B4-BE49-F238E27FC236}">
                  <a16:creationId xmlns:a16="http://schemas.microsoft.com/office/drawing/2014/main" id="{50894638-AA88-E909-06F5-4134410C3C2A}"/>
                </a:ext>
              </a:extLst>
            </p:cNvPr>
            <p:cNvSpPr txBox="1"/>
            <p:nvPr/>
          </p:nvSpPr>
          <p:spPr>
            <a:xfrm>
              <a:off x="444824" y="1561218"/>
              <a:ext cx="2833785" cy="830997"/>
            </a:xfrm>
            <a:prstGeom prst="rect">
              <a:avLst/>
            </a:prstGeom>
            <a:noFill/>
          </p:spPr>
          <p:txBody>
            <a:bodyPr wrap="square" rtlCol="0">
              <a:spAutoFit/>
            </a:bodyPr>
            <a:lstStyle/>
            <a:p>
              <a:r>
                <a:rPr lang="en-US" sz="2400" dirty="0">
                  <a:latin typeface="Century Gothic" panose="020B0502020202020204" pitchFamily="34" charset="0"/>
                </a:rPr>
                <a:t>Ram V. Sutar</a:t>
              </a:r>
            </a:p>
            <a:p>
              <a:r>
                <a:rPr lang="en-US" sz="2400" dirty="0">
                  <a:latin typeface="Century Gothic" panose="020B0502020202020204" pitchFamily="34" charset="0"/>
                </a:rPr>
                <a:t>2018</a:t>
              </a:r>
            </a:p>
          </p:txBody>
        </p:sp>
        <p:sp>
          <p:nvSpPr>
            <p:cNvPr id="17" name="TextBox 16">
              <a:extLst>
                <a:ext uri="{FF2B5EF4-FFF2-40B4-BE49-F238E27FC236}">
                  <a16:creationId xmlns:a16="http://schemas.microsoft.com/office/drawing/2014/main" id="{A113FE22-B5A5-59F7-A0DF-FDFE3D447103}"/>
                </a:ext>
              </a:extLst>
            </p:cNvPr>
            <p:cNvSpPr txBox="1"/>
            <p:nvPr/>
          </p:nvSpPr>
          <p:spPr>
            <a:xfrm>
              <a:off x="444824" y="2671686"/>
              <a:ext cx="3062729" cy="1569660"/>
            </a:xfrm>
            <a:prstGeom prst="rect">
              <a:avLst/>
            </a:prstGeom>
            <a:noFill/>
          </p:spPr>
          <p:txBody>
            <a:bodyPr wrap="square" rtlCol="0">
              <a:spAutoFit/>
            </a:bodyPr>
            <a:lstStyle/>
            <a:p>
              <a:r>
                <a:rPr lang="en-US" sz="2400" dirty="0">
                  <a:latin typeface="Century Gothic" panose="020B0502020202020204" pitchFamily="34" charset="0"/>
                </a:rPr>
                <a:t>Foreign visitors every year: </a:t>
              </a:r>
            </a:p>
            <a:p>
              <a:r>
                <a:rPr lang="en-US" sz="2400" dirty="0">
                  <a:latin typeface="Century Gothic" panose="020B0502020202020204" pitchFamily="34" charset="0"/>
                </a:rPr>
                <a:t>		500K</a:t>
              </a:r>
            </a:p>
            <a:p>
              <a:r>
                <a:rPr lang="en-US" sz="2400" dirty="0">
                  <a:latin typeface="Century Gothic" panose="020B0502020202020204" pitchFamily="34" charset="0"/>
                </a:rPr>
                <a:t>		</a:t>
              </a:r>
              <a:endParaRPr lang="en-IN" sz="2400" dirty="0">
                <a:latin typeface="Century Gothic" panose="020B0502020202020204" pitchFamily="34" charset="0"/>
              </a:endParaRPr>
            </a:p>
          </p:txBody>
        </p:sp>
        <p:sp>
          <p:nvSpPr>
            <p:cNvPr id="18" name="TextBox 17">
              <a:extLst>
                <a:ext uri="{FF2B5EF4-FFF2-40B4-BE49-F238E27FC236}">
                  <a16:creationId xmlns:a16="http://schemas.microsoft.com/office/drawing/2014/main" id="{BED1F565-1347-2049-096A-63373D41E262}"/>
                </a:ext>
              </a:extLst>
            </p:cNvPr>
            <p:cNvSpPr txBox="1"/>
            <p:nvPr/>
          </p:nvSpPr>
          <p:spPr>
            <a:xfrm>
              <a:off x="489675" y="4178935"/>
              <a:ext cx="2210801" cy="830997"/>
            </a:xfrm>
            <a:prstGeom prst="rect">
              <a:avLst/>
            </a:prstGeom>
            <a:noFill/>
          </p:spPr>
          <p:txBody>
            <a:bodyPr wrap="square" rtlCol="0">
              <a:spAutoFit/>
            </a:bodyPr>
            <a:lstStyle/>
            <a:p>
              <a:r>
                <a:rPr lang="en-US" sz="2400" dirty="0">
                  <a:latin typeface="Century Gothic" panose="020B0502020202020204" pitchFamily="34" charset="0"/>
                </a:rPr>
                <a:t>Tallest statue in the world.</a:t>
              </a:r>
              <a:endParaRPr lang="en-IN" sz="2400" dirty="0">
                <a:latin typeface="Century Gothic" panose="020B0502020202020204" pitchFamily="34" charset="0"/>
              </a:endParaRPr>
            </a:p>
          </p:txBody>
        </p:sp>
      </p:grpSp>
    </p:spTree>
    <p:extLst>
      <p:ext uri="{BB962C8B-B14F-4D97-AF65-F5344CB8AC3E}">
        <p14:creationId xmlns:p14="http://schemas.microsoft.com/office/powerpoint/2010/main" val="109176149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93000"/>
                    </a14:imgEffect>
                    <a14:imgEffect>
                      <a14:brightnessContrast bright="-42000" contrast="33000"/>
                    </a14:imgEffect>
                  </a14:imgLayer>
                </a14:imgProps>
              </a:ext>
            </a:extLst>
          </a:blip>
          <a:srcRect/>
          <a:stretch>
            <a:fillRect t="-3000" b="-3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299D2A-07F9-369B-D7F4-080E973ACBD1}"/>
              </a:ext>
            </a:extLst>
          </p:cNvPr>
          <p:cNvSpPr txBox="1"/>
          <p:nvPr/>
        </p:nvSpPr>
        <p:spPr>
          <a:xfrm>
            <a:off x="1017638" y="1578077"/>
            <a:ext cx="9733936" cy="3539430"/>
          </a:xfrm>
          <a:prstGeom prst="rect">
            <a:avLst/>
          </a:prstGeom>
          <a:noFill/>
        </p:spPr>
        <p:txBody>
          <a:bodyPr wrap="square" rtlCol="0">
            <a:spAutoFit/>
          </a:bodyPr>
          <a:lstStyle/>
          <a:p>
            <a:r>
              <a:rPr lang="en-US" sz="2800" dirty="0">
                <a:solidFill>
                  <a:schemeClr val="bg1"/>
                </a:solidFill>
                <a:latin typeface="Century Gothic" panose="020B0502020202020204" pitchFamily="34" charset="0"/>
              </a:rPr>
              <a:t>WHAT IS THE ACTUAL PROBLEM WITH TOURISM IN INDIA?</a:t>
            </a:r>
          </a:p>
          <a:p>
            <a:endParaRPr lang="en-US" sz="2800" dirty="0">
              <a:solidFill>
                <a:schemeClr val="bg1"/>
              </a:solidFill>
              <a:latin typeface="Century Gothic" panose="020B0502020202020204" pitchFamily="34" charset="0"/>
            </a:endParaRPr>
          </a:p>
          <a:p>
            <a:endParaRPr lang="en-US" sz="2800" dirty="0">
              <a:solidFill>
                <a:schemeClr val="bg1"/>
              </a:solidFill>
              <a:latin typeface="Century Gothic" panose="020B0502020202020204" pitchFamily="34" charset="0"/>
            </a:endParaRPr>
          </a:p>
          <a:p>
            <a:r>
              <a:rPr lang="en-US" sz="2800" dirty="0">
                <a:solidFill>
                  <a:schemeClr val="bg1"/>
                </a:solidFill>
                <a:latin typeface="Century Gothic" panose="020B0502020202020204" pitchFamily="34" charset="0"/>
              </a:rPr>
              <a:t>IS IT THE STEREOTYPE ABOUT INDIA?</a:t>
            </a:r>
          </a:p>
          <a:p>
            <a:endParaRPr lang="en-US" sz="2800" dirty="0">
              <a:solidFill>
                <a:schemeClr val="bg1"/>
              </a:solidFill>
              <a:latin typeface="Century Gothic" panose="020B0502020202020204" pitchFamily="34" charset="0"/>
            </a:endParaRPr>
          </a:p>
          <a:p>
            <a:endParaRPr lang="en-US" sz="2800" dirty="0">
              <a:solidFill>
                <a:schemeClr val="bg1"/>
              </a:solidFill>
              <a:latin typeface="Century Gothic" panose="020B0502020202020204" pitchFamily="34" charset="0"/>
            </a:endParaRPr>
          </a:p>
          <a:p>
            <a:r>
              <a:rPr lang="en-US" sz="2800" dirty="0">
                <a:solidFill>
                  <a:schemeClr val="bg1"/>
                </a:solidFill>
                <a:latin typeface="Century Gothic" panose="020B0502020202020204" pitchFamily="34" charset="0"/>
              </a:rPr>
              <a:t>IS SAFETY THE ISSUE?</a:t>
            </a:r>
          </a:p>
          <a:p>
            <a:endParaRPr 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6088934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0">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60000"/>
                    </a14:imgEffect>
                    <a14:imgEffect>
                      <a14:brightnessContrast bright="-39000" contrast="21000"/>
                    </a14:imgEffect>
                  </a14:imgLayer>
                </a14:imgProps>
              </a:ext>
            </a:extLst>
          </a:blip>
          <a:srcRect/>
          <a:stretch>
            <a:fillRect/>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FFEB58F-149A-ECDC-BE4D-F9D870933A1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38868" y="601168"/>
            <a:ext cx="6162937" cy="3235542"/>
          </a:xfrm>
          <a:prstGeom prst="rect">
            <a:avLst/>
          </a:prstGeom>
        </p:spPr>
      </p:pic>
      <p:pic>
        <p:nvPicPr>
          <p:cNvPr id="5" name="Picture 4">
            <a:extLst>
              <a:ext uri="{FF2B5EF4-FFF2-40B4-BE49-F238E27FC236}">
                <a16:creationId xmlns:a16="http://schemas.microsoft.com/office/drawing/2014/main" id="{4BD52A61-8CEA-0673-FEE3-BD63F61BDA1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7029" y="252375"/>
            <a:ext cx="4349496" cy="6163056"/>
          </a:xfrm>
          <a:prstGeom prst="rect">
            <a:avLst/>
          </a:prstGeom>
        </p:spPr>
      </p:pic>
      <p:sp>
        <p:nvSpPr>
          <p:cNvPr id="6" name="TextBox 5">
            <a:extLst>
              <a:ext uri="{FF2B5EF4-FFF2-40B4-BE49-F238E27FC236}">
                <a16:creationId xmlns:a16="http://schemas.microsoft.com/office/drawing/2014/main" id="{0F2E8857-ABC6-95AF-6545-6FE186527D3E}"/>
              </a:ext>
            </a:extLst>
          </p:cNvPr>
          <p:cNvSpPr txBox="1"/>
          <p:nvPr/>
        </p:nvSpPr>
        <p:spPr>
          <a:xfrm>
            <a:off x="6796724" y="4666268"/>
            <a:ext cx="3487917" cy="830997"/>
          </a:xfrm>
          <a:prstGeom prst="rect">
            <a:avLst/>
          </a:prstGeom>
          <a:noFill/>
        </p:spPr>
        <p:txBody>
          <a:bodyPr wrap="square" rtlCol="0">
            <a:spAutoFit/>
          </a:bodyPr>
          <a:lstStyle/>
          <a:p>
            <a:r>
              <a:rPr lang="en-US" sz="4800" dirty="0">
                <a:solidFill>
                  <a:schemeClr val="bg1"/>
                </a:solidFill>
                <a:latin typeface="Century Gothic" panose="020B0502020202020204" pitchFamily="34" charset="0"/>
              </a:rPr>
              <a:t>BUT...WHY?</a:t>
            </a:r>
            <a:endParaRPr lang="en-IN" sz="4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2066627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0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1+#ppt_w/2"/>
                                          </p:val>
                                        </p:tav>
                                        <p:tav tm="100000">
                                          <p:val>
                                            <p:strVal val="#ppt_x"/>
                                          </p:val>
                                        </p:tav>
                                      </p:tavLst>
                                    </p:anim>
                                    <p:anim calcmode="lin" valueType="num">
                                      <p:cBhvr additive="base">
                                        <p:cTn id="14"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1"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8252</TotalTime>
  <Words>466</Words>
  <Application>Microsoft Office PowerPoint</Application>
  <PresentationFormat>Widescreen</PresentationFormat>
  <Paragraphs>68</Paragraphs>
  <Slides>38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38</vt:i4>
      </vt:variant>
    </vt:vector>
  </HeadingPairs>
  <TitlesOfParts>
    <vt:vector size="45" baseType="lpstr">
      <vt:lpstr>PMingLiU-ExtB</vt:lpstr>
      <vt:lpstr>Arial</vt:lpstr>
      <vt:lpstr>Calibri</vt:lpstr>
      <vt:lpstr>Calibri Light</vt:lpstr>
      <vt:lpstr>Century Gothic</vt:lpstr>
      <vt:lpstr>DejaVu Math TeX Gyre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KOMAL DESODHIA</dc:creator>
  <cp:lastModifiedBy>Deepesh Patil</cp:lastModifiedBy>
  <cp:revision>2</cp:revision>
  <dcterms:created xsi:type="dcterms:W3CDTF">2023-08-19T13:15:06Z</dcterms:created>
  <dcterms:modified xsi:type="dcterms:W3CDTF">2023-08-26T07:15:27Z</dcterms:modified>
</cp:coreProperties>
</file>

<file path=docProps/thumbnail.jpeg>
</file>